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sldIdLst>
    <p:sldId id="2042" r:id="rId2"/>
    <p:sldId id="263" r:id="rId3"/>
    <p:sldId id="258" r:id="rId4"/>
    <p:sldId id="259" r:id="rId5"/>
    <p:sldId id="260" r:id="rId6"/>
    <p:sldId id="262" r:id="rId7"/>
    <p:sldId id="2041" r:id="rId8"/>
    <p:sldId id="1181" r:id="rId9"/>
    <p:sldId id="1206" r:id="rId10"/>
    <p:sldId id="1207" r:id="rId11"/>
    <p:sldId id="1200" r:id="rId12"/>
    <p:sldId id="1205" r:id="rId13"/>
    <p:sldId id="1204" r:id="rId14"/>
    <p:sldId id="1177" r:id="rId1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8DC52B-7B95-9028-79AA-316FA05A1EDE}" v="36" dt="2025-10-09T14:24:07.086"/>
    <p1510:client id="{D5517E52-6983-22F0-0568-BFEE79F44C68}" v="9" dt="2025-10-09T14:56:25.9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. Stokes" userId="S::stkf14@robertcarretrust.uk::131c83fc-daba-4605-b0a0-1e01a58d8b2b" providerId="AD" clId="Web-{6A8DC52B-7B95-9028-79AA-316FA05A1EDE}"/>
    <pc:docChg chg="modSld">
      <pc:chgData name="K. Stokes" userId="S::stkf14@robertcarretrust.uk::131c83fc-daba-4605-b0a0-1e01a58d8b2b" providerId="AD" clId="Web-{6A8DC52B-7B95-9028-79AA-316FA05A1EDE}" dt="2025-10-09T14:24:07.086" v="33" actId="1076"/>
      <pc:docMkLst>
        <pc:docMk/>
      </pc:docMkLst>
      <pc:sldChg chg="modSp">
        <pc:chgData name="K. Stokes" userId="S::stkf14@robertcarretrust.uk::131c83fc-daba-4605-b0a0-1e01a58d8b2b" providerId="AD" clId="Web-{6A8DC52B-7B95-9028-79AA-316FA05A1EDE}" dt="2025-10-09T14:21:40.926" v="6" actId="20577"/>
        <pc:sldMkLst>
          <pc:docMk/>
          <pc:sldMk cId="109857222" sldId="256"/>
        </pc:sldMkLst>
        <pc:spChg chg="mod">
          <ac:chgData name="K. Stokes" userId="S::stkf14@robertcarretrust.uk::131c83fc-daba-4605-b0a0-1e01a58d8b2b" providerId="AD" clId="Web-{6A8DC52B-7B95-9028-79AA-316FA05A1EDE}" dt="2025-10-09T14:21:40.926" v="6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K. Stokes" userId="S::stkf14@robertcarretrust.uk::131c83fc-daba-4605-b0a0-1e01a58d8b2b" providerId="AD" clId="Web-{6A8DC52B-7B95-9028-79AA-316FA05A1EDE}" dt="2025-10-09T14:22:32.256" v="18" actId="1076"/>
        <pc:sldMkLst>
          <pc:docMk/>
          <pc:sldMk cId="683804486" sldId="259"/>
        </pc:sldMkLst>
        <pc:spChg chg="mod">
          <ac:chgData name="K. Stokes" userId="S::stkf14@robertcarretrust.uk::131c83fc-daba-4605-b0a0-1e01a58d8b2b" providerId="AD" clId="Web-{6A8DC52B-7B95-9028-79AA-316FA05A1EDE}" dt="2025-10-09T14:22:03.849" v="11" actId="1076"/>
          <ac:spMkLst>
            <pc:docMk/>
            <pc:sldMk cId="683804486" sldId="259"/>
            <ac:spMk id="2" creationId="{3272FB56-EB4A-ABAE-D2DF-6B2FE7D67138}"/>
          </ac:spMkLst>
        </pc:spChg>
        <pc:spChg chg="mod">
          <ac:chgData name="K. Stokes" userId="S::stkf14@robertcarretrust.uk::131c83fc-daba-4605-b0a0-1e01a58d8b2b" providerId="AD" clId="Web-{6A8DC52B-7B95-9028-79AA-316FA05A1EDE}" dt="2025-10-09T14:22:32.256" v="18" actId="1076"/>
          <ac:spMkLst>
            <pc:docMk/>
            <pc:sldMk cId="683804486" sldId="259"/>
            <ac:spMk id="3" creationId="{F76630C2-87FC-C2B1-7100-CC94061DA924}"/>
          </ac:spMkLst>
        </pc:spChg>
      </pc:sldChg>
      <pc:sldChg chg="addSp modSp">
        <pc:chgData name="K. Stokes" userId="S::stkf14@robertcarretrust.uk::131c83fc-daba-4605-b0a0-1e01a58d8b2b" providerId="AD" clId="Web-{6A8DC52B-7B95-9028-79AA-316FA05A1EDE}" dt="2025-10-09T14:24:07.086" v="33" actId="1076"/>
        <pc:sldMkLst>
          <pc:docMk/>
          <pc:sldMk cId="4046076313" sldId="262"/>
        </pc:sldMkLst>
        <pc:spChg chg="mod">
          <ac:chgData name="K. Stokes" userId="S::stkf14@robertcarretrust.uk::131c83fc-daba-4605-b0a0-1e01a58d8b2b" providerId="AD" clId="Web-{6A8DC52B-7B95-9028-79AA-316FA05A1EDE}" dt="2025-10-09T14:23:59.164" v="30" actId="14100"/>
          <ac:spMkLst>
            <pc:docMk/>
            <pc:sldMk cId="4046076313" sldId="262"/>
            <ac:spMk id="3" creationId="{F76630C2-87FC-C2B1-7100-CC94061DA924}"/>
          </ac:spMkLst>
        </pc:spChg>
        <pc:picChg chg="add mod">
          <ac:chgData name="K. Stokes" userId="S::stkf14@robertcarretrust.uk::131c83fc-daba-4605-b0a0-1e01a58d8b2b" providerId="AD" clId="Web-{6A8DC52B-7B95-9028-79AA-316FA05A1EDE}" dt="2025-10-09T14:24:07.086" v="33" actId="1076"/>
          <ac:picMkLst>
            <pc:docMk/>
            <pc:sldMk cId="4046076313" sldId="262"/>
            <ac:picMk id="4" creationId="{1DF6B6DB-5F85-58A1-7B87-29F9969B4157}"/>
          </ac:picMkLst>
        </pc:picChg>
      </pc:sldChg>
    </pc:docChg>
  </pc:docChgLst>
  <pc:docChgLst>
    <pc:chgData name="K. Stokes" userId="S::stkf14@robertcarretrust.uk::131c83fc-daba-4605-b0a0-1e01a58d8b2b" providerId="AD" clId="Web-{002A7116-2C5C-940D-D9DD-0B133284FCF3}"/>
    <pc:docChg chg="addSld modSld sldOrd">
      <pc:chgData name="K. Stokes" userId="S::stkf14@robertcarretrust.uk::131c83fc-daba-4605-b0a0-1e01a58d8b2b" providerId="AD" clId="Web-{002A7116-2C5C-940D-D9DD-0B133284FCF3}" dt="2025-10-07T07:28:50.907" v="41" actId="20577"/>
      <pc:docMkLst>
        <pc:docMk/>
      </pc:docMkLst>
      <pc:sldChg chg="ord">
        <pc:chgData name="K. Stokes" userId="S::stkf14@robertcarretrust.uk::131c83fc-daba-4605-b0a0-1e01a58d8b2b" providerId="AD" clId="Web-{002A7116-2C5C-940D-D9DD-0B133284FCF3}" dt="2025-10-06T14:19:55.055" v="2"/>
        <pc:sldMkLst>
          <pc:docMk/>
          <pc:sldMk cId="3638114225" sldId="258"/>
        </pc:sldMkLst>
      </pc:sldChg>
      <pc:sldChg chg="modSp ord">
        <pc:chgData name="K. Stokes" userId="S::stkf14@robertcarretrust.uk::131c83fc-daba-4605-b0a0-1e01a58d8b2b" providerId="AD" clId="Web-{002A7116-2C5C-940D-D9DD-0B133284FCF3}" dt="2025-10-07T07:28:50.907" v="41" actId="20577"/>
        <pc:sldMkLst>
          <pc:docMk/>
          <pc:sldMk cId="683804486" sldId="259"/>
        </pc:sldMkLst>
        <pc:spChg chg="mod">
          <ac:chgData name="K. Stokes" userId="S::stkf14@robertcarretrust.uk::131c83fc-daba-4605-b0a0-1e01a58d8b2b" providerId="AD" clId="Web-{002A7116-2C5C-940D-D9DD-0B133284FCF3}" dt="2025-10-07T07:28:50.907" v="41" actId="20577"/>
          <ac:spMkLst>
            <pc:docMk/>
            <pc:sldMk cId="683804486" sldId="259"/>
            <ac:spMk id="3" creationId="{F76630C2-87FC-C2B1-7100-CC94061DA924}"/>
          </ac:spMkLst>
        </pc:spChg>
      </pc:sldChg>
      <pc:sldChg chg="modSp ord">
        <pc:chgData name="K. Stokes" userId="S::stkf14@robertcarretrust.uk::131c83fc-daba-4605-b0a0-1e01a58d8b2b" providerId="AD" clId="Web-{002A7116-2C5C-940D-D9DD-0B133284FCF3}" dt="2025-10-07T07:15:50.033" v="30" actId="14100"/>
        <pc:sldMkLst>
          <pc:docMk/>
          <pc:sldMk cId="754812134" sldId="260"/>
        </pc:sldMkLst>
        <pc:picChg chg="mod">
          <ac:chgData name="K. Stokes" userId="S::stkf14@robertcarretrust.uk::131c83fc-daba-4605-b0a0-1e01a58d8b2b" providerId="AD" clId="Web-{002A7116-2C5C-940D-D9DD-0B133284FCF3}" dt="2025-10-07T07:15:50.033" v="30" actId="14100"/>
          <ac:picMkLst>
            <pc:docMk/>
            <pc:sldMk cId="754812134" sldId="260"/>
            <ac:picMk id="5" creationId="{16019A37-F0C2-95B0-BE2A-19146D6BDFA9}"/>
          </ac:picMkLst>
        </pc:picChg>
      </pc:sldChg>
      <pc:sldChg chg="modSp">
        <pc:chgData name="K. Stokes" userId="S::stkf14@robertcarretrust.uk::131c83fc-daba-4605-b0a0-1e01a58d8b2b" providerId="AD" clId="Web-{002A7116-2C5C-940D-D9DD-0B133284FCF3}" dt="2025-10-07T07:16:08.565" v="32" actId="14100"/>
        <pc:sldMkLst>
          <pc:docMk/>
          <pc:sldMk cId="4046076313" sldId="262"/>
        </pc:sldMkLst>
        <pc:spChg chg="mod">
          <ac:chgData name="K. Stokes" userId="S::stkf14@robertcarretrust.uk::131c83fc-daba-4605-b0a0-1e01a58d8b2b" providerId="AD" clId="Web-{002A7116-2C5C-940D-D9DD-0B133284FCF3}" dt="2025-10-06T14:20:16.049" v="28" actId="20577"/>
          <ac:spMkLst>
            <pc:docMk/>
            <pc:sldMk cId="4046076313" sldId="262"/>
            <ac:spMk id="3" creationId="{F76630C2-87FC-C2B1-7100-CC94061DA924}"/>
          </ac:spMkLst>
        </pc:spChg>
        <pc:picChg chg="mod">
          <ac:chgData name="K. Stokes" userId="S::stkf14@robertcarretrust.uk::131c83fc-daba-4605-b0a0-1e01a58d8b2b" providerId="AD" clId="Web-{002A7116-2C5C-940D-D9DD-0B133284FCF3}" dt="2025-10-07T07:16:08.565" v="32" actId="14100"/>
          <ac:picMkLst>
            <pc:docMk/>
            <pc:sldMk cId="4046076313" sldId="262"/>
            <ac:picMk id="5" creationId="{16019A37-F0C2-95B0-BE2A-19146D6BDFA9}"/>
          </ac:picMkLst>
        </pc:picChg>
      </pc:sldChg>
      <pc:sldChg chg="modSp ord">
        <pc:chgData name="K. Stokes" userId="S::stkf14@robertcarretrust.uk::131c83fc-daba-4605-b0a0-1e01a58d8b2b" providerId="AD" clId="Web-{002A7116-2C5C-940D-D9DD-0B133284FCF3}" dt="2025-10-07T07:15:55.159" v="31" actId="14100"/>
        <pc:sldMkLst>
          <pc:docMk/>
          <pc:sldMk cId="3093726141" sldId="263"/>
        </pc:sldMkLst>
        <pc:picChg chg="mod">
          <ac:chgData name="K. Stokes" userId="S::stkf14@robertcarretrust.uk::131c83fc-daba-4605-b0a0-1e01a58d8b2b" providerId="AD" clId="Web-{002A7116-2C5C-940D-D9DD-0B133284FCF3}" dt="2025-10-07T07:15:55.159" v="31" actId="14100"/>
          <ac:picMkLst>
            <pc:docMk/>
            <pc:sldMk cId="3093726141" sldId="263"/>
            <ac:picMk id="5" creationId="{16019A37-F0C2-95B0-BE2A-19146D6BDFA9}"/>
          </ac:picMkLst>
        </pc:picChg>
      </pc:sldChg>
      <pc:sldChg chg="addSp modSp add">
        <pc:chgData name="K. Stokes" userId="S::stkf14@robertcarretrust.uk::131c83fc-daba-4605-b0a0-1e01a58d8b2b" providerId="AD" clId="Web-{002A7116-2C5C-940D-D9DD-0B133284FCF3}" dt="2025-10-07T07:16:23.252" v="35" actId="1076"/>
        <pc:sldMkLst>
          <pc:docMk/>
          <pc:sldMk cId="307152681" sldId="2041"/>
        </pc:sldMkLst>
        <pc:spChg chg="mod">
          <ac:chgData name="K. Stokes" userId="S::stkf14@robertcarretrust.uk::131c83fc-daba-4605-b0a0-1e01a58d8b2b" providerId="AD" clId="Web-{002A7116-2C5C-940D-D9DD-0B133284FCF3}" dt="2025-10-07T07:16:23.252" v="35" actId="1076"/>
          <ac:spMkLst>
            <pc:docMk/>
            <pc:sldMk cId="307152681" sldId="2041"/>
            <ac:spMk id="3" creationId="{E7FCD1A3-328E-BBB4-00A4-A5FBAD3F2A12}"/>
          </ac:spMkLst>
        </pc:spChg>
        <pc:picChg chg="mod">
          <ac:chgData name="K. Stokes" userId="S::stkf14@robertcarretrust.uk::131c83fc-daba-4605-b0a0-1e01a58d8b2b" providerId="AD" clId="Web-{002A7116-2C5C-940D-D9DD-0B133284FCF3}" dt="2025-10-07T07:16:14.409" v="33" actId="1076"/>
          <ac:picMkLst>
            <pc:docMk/>
            <pc:sldMk cId="307152681" sldId="2041"/>
            <ac:picMk id="5" creationId="{F759B41C-D5DC-DEDD-08E4-471DCD2F1074}"/>
          </ac:picMkLst>
        </pc:picChg>
        <pc:picChg chg="add">
          <ac:chgData name="K. Stokes" userId="S::stkf14@robertcarretrust.uk::131c83fc-daba-4605-b0a0-1e01a58d8b2b" providerId="AD" clId="Web-{002A7116-2C5C-940D-D9DD-0B133284FCF3}" dt="2025-10-07T07:16:18.471" v="34"/>
          <ac:picMkLst>
            <pc:docMk/>
            <pc:sldMk cId="307152681" sldId="2041"/>
            <ac:picMk id="7" creationId="{E2B77BE2-337A-689A-5463-85018B153313}"/>
          </ac:picMkLst>
        </pc:picChg>
      </pc:sldChg>
    </pc:docChg>
  </pc:docChgLst>
  <pc:docChgLst>
    <pc:chgData name="K. Stokes" userId="S::stkf14@robertcarretrust.uk::131c83fc-daba-4605-b0a0-1e01a58d8b2b" providerId="AD" clId="Web-{AB3B93FD-1813-95B7-9B2B-FB399F8D64EA}"/>
    <pc:docChg chg="modSld">
      <pc:chgData name="K. Stokes" userId="S::stkf14@robertcarretrust.uk::131c83fc-daba-4605-b0a0-1e01a58d8b2b" providerId="AD" clId="Web-{AB3B93FD-1813-95B7-9B2B-FB399F8D64EA}" dt="2025-10-06T14:16:08.646" v="142" actId="20577"/>
      <pc:docMkLst>
        <pc:docMk/>
      </pc:docMkLst>
      <pc:sldChg chg="addSp modSp modNotes">
        <pc:chgData name="K. Stokes" userId="S::stkf14@robertcarretrust.uk::131c83fc-daba-4605-b0a0-1e01a58d8b2b" providerId="AD" clId="Web-{AB3B93FD-1813-95B7-9B2B-FB399F8D64EA}" dt="2025-10-06T10:08:25.990" v="11"/>
        <pc:sldMkLst>
          <pc:docMk/>
          <pc:sldMk cId="3638114225" sldId="258"/>
        </pc:sldMkLst>
        <pc:spChg chg="mod">
          <ac:chgData name="K. Stokes" userId="S::stkf14@robertcarretrust.uk::131c83fc-daba-4605-b0a0-1e01a58d8b2b" providerId="AD" clId="Web-{AB3B93FD-1813-95B7-9B2B-FB399F8D64EA}" dt="2025-10-06T10:08:01.677" v="7" actId="1076"/>
          <ac:spMkLst>
            <pc:docMk/>
            <pc:sldMk cId="3638114225" sldId="258"/>
            <ac:spMk id="2" creationId="{3272FB56-EB4A-ABAE-D2DF-6B2FE7D67138}"/>
          </ac:spMkLst>
        </pc:spChg>
        <pc:spChg chg="mod">
          <ac:chgData name="K. Stokes" userId="S::stkf14@robertcarretrust.uk::131c83fc-daba-4605-b0a0-1e01a58d8b2b" providerId="AD" clId="Web-{AB3B93FD-1813-95B7-9B2B-FB399F8D64EA}" dt="2025-10-06T10:07:45.880" v="1" actId="20577"/>
          <ac:spMkLst>
            <pc:docMk/>
            <pc:sldMk cId="3638114225" sldId="258"/>
            <ac:spMk id="3" creationId="{F76630C2-87FC-C2B1-7100-CC94061DA924}"/>
          </ac:spMkLst>
        </pc:spChg>
        <pc:picChg chg="add mod">
          <ac:chgData name="K. Stokes" userId="S::stkf14@robertcarretrust.uk::131c83fc-daba-4605-b0a0-1e01a58d8b2b" providerId="AD" clId="Web-{AB3B93FD-1813-95B7-9B2B-FB399F8D64EA}" dt="2025-10-06T10:08:08.083" v="9" actId="14100"/>
          <ac:picMkLst>
            <pc:docMk/>
            <pc:sldMk cId="3638114225" sldId="258"/>
            <ac:picMk id="4" creationId="{05076A45-A611-23D8-CB3B-FCCCA6A7DB72}"/>
          </ac:picMkLst>
        </pc:picChg>
        <pc:picChg chg="mod">
          <ac:chgData name="K. Stokes" userId="S::stkf14@robertcarretrust.uk::131c83fc-daba-4605-b0a0-1e01a58d8b2b" providerId="AD" clId="Web-{AB3B93FD-1813-95B7-9B2B-FB399F8D64EA}" dt="2025-10-06T10:07:55.911" v="5" actId="14100"/>
          <ac:picMkLst>
            <pc:docMk/>
            <pc:sldMk cId="3638114225" sldId="258"/>
            <ac:picMk id="5" creationId="{16019A37-F0C2-95B0-BE2A-19146D6BDFA9}"/>
          </ac:picMkLst>
        </pc:picChg>
      </pc:sldChg>
      <pc:sldChg chg="modSp">
        <pc:chgData name="K. Stokes" userId="S::stkf14@robertcarretrust.uk::131c83fc-daba-4605-b0a0-1e01a58d8b2b" providerId="AD" clId="Web-{AB3B93FD-1813-95B7-9B2B-FB399F8D64EA}" dt="2025-10-06T14:16:08.646" v="142" actId="20577"/>
        <pc:sldMkLst>
          <pc:docMk/>
          <pc:sldMk cId="4046076313" sldId="262"/>
        </pc:sldMkLst>
        <pc:spChg chg="mod">
          <ac:chgData name="K. Stokes" userId="S::stkf14@robertcarretrust.uk::131c83fc-daba-4605-b0a0-1e01a58d8b2b" providerId="AD" clId="Web-{AB3B93FD-1813-95B7-9B2B-FB399F8D64EA}" dt="2025-10-06T14:14:34.658" v="25" actId="20577"/>
          <ac:spMkLst>
            <pc:docMk/>
            <pc:sldMk cId="4046076313" sldId="262"/>
            <ac:spMk id="2" creationId="{3272FB56-EB4A-ABAE-D2DF-6B2FE7D67138}"/>
          </ac:spMkLst>
        </pc:spChg>
        <pc:spChg chg="mod">
          <ac:chgData name="K. Stokes" userId="S::stkf14@robertcarretrust.uk::131c83fc-daba-4605-b0a0-1e01a58d8b2b" providerId="AD" clId="Web-{AB3B93FD-1813-95B7-9B2B-FB399F8D64EA}" dt="2025-10-06T14:16:08.646" v="142" actId="20577"/>
          <ac:spMkLst>
            <pc:docMk/>
            <pc:sldMk cId="4046076313" sldId="262"/>
            <ac:spMk id="3" creationId="{F76630C2-87FC-C2B1-7100-CC94061DA924}"/>
          </ac:spMkLst>
        </pc:spChg>
      </pc:sldChg>
    </pc:docChg>
  </pc:docChgLst>
  <pc:docChgLst>
    <pc:chgData name="K. Stokes" userId="S::stkf14@robertcarretrust.uk::131c83fc-daba-4605-b0a0-1e01a58d8b2b" providerId="AD" clId="Web-{D5517E52-6983-22F0-0568-BFEE79F44C68}"/>
    <pc:docChg chg="addSld delSld">
      <pc:chgData name="K. Stokes" userId="S::stkf14@robertcarretrust.uk::131c83fc-daba-4605-b0a0-1e01a58d8b2b" providerId="AD" clId="Web-{D5517E52-6983-22F0-0568-BFEE79F44C68}" dt="2025-10-09T14:56:25.972" v="8"/>
      <pc:docMkLst>
        <pc:docMk/>
      </pc:docMkLst>
      <pc:sldChg chg="del">
        <pc:chgData name="K. Stokes" userId="S::stkf14@robertcarretrust.uk::131c83fc-daba-4605-b0a0-1e01a58d8b2b" providerId="AD" clId="Web-{D5517E52-6983-22F0-0568-BFEE79F44C68}" dt="2025-10-09T14:56:25.972" v="8"/>
        <pc:sldMkLst>
          <pc:docMk/>
          <pc:sldMk cId="109857222" sldId="256"/>
        </pc:sldMkLst>
      </pc:sldChg>
      <pc:sldChg chg="add">
        <pc:chgData name="K. Stokes" userId="S::stkf14@robertcarretrust.uk::131c83fc-daba-4605-b0a0-1e01a58d8b2b" providerId="AD" clId="Web-{D5517E52-6983-22F0-0568-BFEE79F44C68}" dt="2025-10-09T14:55:55.284" v="6"/>
        <pc:sldMkLst>
          <pc:docMk/>
          <pc:sldMk cId="3941528400" sldId="1177"/>
        </pc:sldMkLst>
      </pc:sldChg>
      <pc:sldChg chg="add">
        <pc:chgData name="K. Stokes" userId="S::stkf14@robertcarretrust.uk::131c83fc-daba-4605-b0a0-1e01a58d8b2b" providerId="AD" clId="Web-{D5517E52-6983-22F0-0568-BFEE79F44C68}" dt="2025-10-09T14:55:54.378" v="0"/>
        <pc:sldMkLst>
          <pc:docMk/>
          <pc:sldMk cId="985997849" sldId="1181"/>
        </pc:sldMkLst>
      </pc:sldChg>
      <pc:sldChg chg="add">
        <pc:chgData name="K. Stokes" userId="S::stkf14@robertcarretrust.uk::131c83fc-daba-4605-b0a0-1e01a58d8b2b" providerId="AD" clId="Web-{D5517E52-6983-22F0-0568-BFEE79F44C68}" dt="2025-10-09T14:55:54.706" v="3"/>
        <pc:sldMkLst>
          <pc:docMk/>
          <pc:sldMk cId="1832576926" sldId="1200"/>
        </pc:sldMkLst>
      </pc:sldChg>
      <pc:sldChg chg="add">
        <pc:chgData name="K. Stokes" userId="S::stkf14@robertcarretrust.uk::131c83fc-daba-4605-b0a0-1e01a58d8b2b" providerId="AD" clId="Web-{D5517E52-6983-22F0-0568-BFEE79F44C68}" dt="2025-10-09T14:55:55.081" v="5"/>
        <pc:sldMkLst>
          <pc:docMk/>
          <pc:sldMk cId="1206489542" sldId="1204"/>
        </pc:sldMkLst>
      </pc:sldChg>
      <pc:sldChg chg="add">
        <pc:chgData name="K. Stokes" userId="S::stkf14@robertcarretrust.uk::131c83fc-daba-4605-b0a0-1e01a58d8b2b" providerId="AD" clId="Web-{D5517E52-6983-22F0-0568-BFEE79F44C68}" dt="2025-10-09T14:55:54.893" v="4"/>
        <pc:sldMkLst>
          <pc:docMk/>
          <pc:sldMk cId="2453102450" sldId="1205"/>
        </pc:sldMkLst>
      </pc:sldChg>
      <pc:sldChg chg="add">
        <pc:chgData name="K. Stokes" userId="S::stkf14@robertcarretrust.uk::131c83fc-daba-4605-b0a0-1e01a58d8b2b" providerId="AD" clId="Web-{D5517E52-6983-22F0-0568-BFEE79F44C68}" dt="2025-10-09T14:55:54.471" v="1"/>
        <pc:sldMkLst>
          <pc:docMk/>
          <pc:sldMk cId="2559516268" sldId="1206"/>
        </pc:sldMkLst>
      </pc:sldChg>
      <pc:sldChg chg="add">
        <pc:chgData name="K. Stokes" userId="S::stkf14@robertcarretrust.uk::131c83fc-daba-4605-b0a0-1e01a58d8b2b" providerId="AD" clId="Web-{D5517E52-6983-22F0-0568-BFEE79F44C68}" dt="2025-10-09T14:55:54.549" v="2"/>
        <pc:sldMkLst>
          <pc:docMk/>
          <pc:sldMk cId="2273890366" sldId="1207"/>
        </pc:sldMkLst>
      </pc:sldChg>
      <pc:sldChg chg="add">
        <pc:chgData name="K. Stokes" userId="S::stkf14@robertcarretrust.uk::131c83fc-daba-4605-b0a0-1e01a58d8b2b" providerId="AD" clId="Web-{D5517E52-6983-22F0-0568-BFEE79F44C68}" dt="2025-10-09T14:56:23.019" v="7"/>
        <pc:sldMkLst>
          <pc:docMk/>
          <pc:sldMk cId="3102517333" sldId="2042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FAD630-0153-496D-A99E-6DE6D968EB68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1925E14-9900-4C59-8135-FFE548889C60}">
      <dgm:prSet custT="1"/>
      <dgm:spPr/>
      <dgm:t>
        <a:bodyPr/>
        <a:lstStyle/>
        <a:p>
          <a:r>
            <a:rPr lang="en-GB" sz="2500" b="1" i="0" dirty="0"/>
            <a:t>Find time to talk, just the two of you</a:t>
          </a:r>
          <a:r>
            <a:rPr lang="en-GB" sz="2500" b="0" i="0" dirty="0"/>
            <a:t> – ‘Check in’ with them while you’re doing things together, so they get used to talking about their feelings.</a:t>
          </a:r>
          <a:endParaRPr lang="en-US" sz="2500" dirty="0"/>
        </a:p>
      </dgm:t>
    </dgm:pt>
    <dgm:pt modelId="{C9CE3412-75FD-4D59-A536-333DEB4B8822}" type="parTrans" cxnId="{4E8F1C09-B8D0-46AB-A744-53102A90D72E}">
      <dgm:prSet/>
      <dgm:spPr/>
      <dgm:t>
        <a:bodyPr/>
        <a:lstStyle/>
        <a:p>
          <a:endParaRPr lang="en-US"/>
        </a:p>
      </dgm:t>
    </dgm:pt>
    <dgm:pt modelId="{E79A6F29-1616-4E15-A920-1D26C990F713}" type="sibTrans" cxnId="{4E8F1C09-B8D0-46AB-A744-53102A90D72E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E7889F90-8ED0-467C-B6B8-512D03649B80}">
      <dgm:prSet custT="1"/>
      <dgm:spPr/>
      <dgm:t>
        <a:bodyPr/>
        <a:lstStyle/>
        <a:p>
          <a:r>
            <a:rPr lang="en-GB" sz="2500" b="1" i="0" dirty="0"/>
            <a:t>Spend time together  (play games together)</a:t>
          </a:r>
          <a:r>
            <a:rPr lang="en-GB" sz="2500" b="0" i="0" dirty="0"/>
            <a:t> – Play helps them to be curious, learn new things, solve problems and express feelings without words.</a:t>
          </a:r>
          <a:endParaRPr lang="en-US" sz="2500" dirty="0"/>
        </a:p>
      </dgm:t>
    </dgm:pt>
    <dgm:pt modelId="{ACACEEC6-9DD4-48BF-9054-28C5E0F18A82}" type="parTrans" cxnId="{AA9B44C2-1269-49B8-96A9-6ACFF75F4710}">
      <dgm:prSet/>
      <dgm:spPr/>
      <dgm:t>
        <a:bodyPr/>
        <a:lstStyle/>
        <a:p>
          <a:endParaRPr lang="en-US"/>
        </a:p>
      </dgm:t>
    </dgm:pt>
    <dgm:pt modelId="{1F7CDAC0-B112-492E-A1D1-699D4B2E8F9F}" type="sibTrans" cxnId="{AA9B44C2-1269-49B8-96A9-6ACFF75F4710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6F2E1AEE-9F52-45A7-B4FB-3A8D4854BC31}">
      <dgm:prSet custT="1"/>
      <dgm:spPr/>
      <dgm:t>
        <a:bodyPr/>
        <a:lstStyle/>
        <a:p>
          <a:r>
            <a:rPr lang="en-GB" sz="2500" b="1" i="0" dirty="0"/>
            <a:t>Be a role model</a:t>
          </a:r>
          <a:r>
            <a:rPr lang="en-GB" sz="2500" b="0" i="0" dirty="0"/>
            <a:t> – Show how you cope with difficult feelings and look after yourself.</a:t>
          </a:r>
          <a:endParaRPr lang="en-US" sz="2500" dirty="0"/>
        </a:p>
      </dgm:t>
    </dgm:pt>
    <dgm:pt modelId="{4C89D4A3-A74E-4FBA-8F52-4395F1C44884}" type="parTrans" cxnId="{E3FF74F7-045F-42F1-BBE6-A0C20F3407B1}">
      <dgm:prSet/>
      <dgm:spPr/>
      <dgm:t>
        <a:bodyPr/>
        <a:lstStyle/>
        <a:p>
          <a:endParaRPr lang="en-US"/>
        </a:p>
      </dgm:t>
    </dgm:pt>
    <dgm:pt modelId="{D2E0ADF0-1EDA-4676-83D9-D2EDFCAB7F54}" type="sibTrans" cxnId="{E3FF74F7-045F-42F1-BBE6-A0C20F3407B1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3FC886A0-572C-41B8-AD68-42C0FC193810}" type="pres">
      <dgm:prSet presAssocID="{0FFAD630-0153-496D-A99E-6DE6D968EB68}" presName="Name0" presStyleCnt="0">
        <dgm:presLayoutVars>
          <dgm:animLvl val="lvl"/>
          <dgm:resizeHandles val="exact"/>
        </dgm:presLayoutVars>
      </dgm:prSet>
      <dgm:spPr/>
    </dgm:pt>
    <dgm:pt modelId="{3484C12E-6449-4C6D-A6DA-59CA91DAE1AB}" type="pres">
      <dgm:prSet presAssocID="{81925E14-9900-4C59-8135-FFE548889C60}" presName="compositeNode" presStyleCnt="0">
        <dgm:presLayoutVars>
          <dgm:bulletEnabled val="1"/>
        </dgm:presLayoutVars>
      </dgm:prSet>
      <dgm:spPr/>
    </dgm:pt>
    <dgm:pt modelId="{8614FC69-1486-421A-8D1C-C1151E32D5C1}" type="pres">
      <dgm:prSet presAssocID="{81925E14-9900-4C59-8135-FFE548889C60}" presName="bgRect" presStyleLbl="alignNode1" presStyleIdx="0" presStyleCnt="3"/>
      <dgm:spPr/>
    </dgm:pt>
    <dgm:pt modelId="{60FC157E-B6B8-4D8A-A271-22FCF3416F81}" type="pres">
      <dgm:prSet presAssocID="{E79A6F29-1616-4E15-A920-1D26C990F713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3EA78AAC-D54C-411F-8013-5CAE2B50CB48}" type="pres">
      <dgm:prSet presAssocID="{81925E14-9900-4C59-8135-FFE548889C60}" presName="nodeRect" presStyleLbl="alignNode1" presStyleIdx="0" presStyleCnt="3">
        <dgm:presLayoutVars>
          <dgm:bulletEnabled val="1"/>
        </dgm:presLayoutVars>
      </dgm:prSet>
      <dgm:spPr/>
    </dgm:pt>
    <dgm:pt modelId="{E5B1AC5E-5732-41DD-951C-24362A797B5F}" type="pres">
      <dgm:prSet presAssocID="{E79A6F29-1616-4E15-A920-1D26C990F713}" presName="sibTrans" presStyleCnt="0"/>
      <dgm:spPr/>
    </dgm:pt>
    <dgm:pt modelId="{7279078D-0189-47AC-BBF5-9C13867C943C}" type="pres">
      <dgm:prSet presAssocID="{E7889F90-8ED0-467C-B6B8-512D03649B80}" presName="compositeNode" presStyleCnt="0">
        <dgm:presLayoutVars>
          <dgm:bulletEnabled val="1"/>
        </dgm:presLayoutVars>
      </dgm:prSet>
      <dgm:spPr/>
    </dgm:pt>
    <dgm:pt modelId="{31AB3742-B8C2-4579-9248-306F1EB18517}" type="pres">
      <dgm:prSet presAssocID="{E7889F90-8ED0-467C-B6B8-512D03649B80}" presName="bgRect" presStyleLbl="alignNode1" presStyleIdx="1" presStyleCnt="3"/>
      <dgm:spPr/>
    </dgm:pt>
    <dgm:pt modelId="{8330FFD0-4B6B-49F6-BD4A-BAAB4893FE7E}" type="pres">
      <dgm:prSet presAssocID="{1F7CDAC0-B112-492E-A1D1-699D4B2E8F9F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6CF748EA-5892-43F0-8A06-A787430848D8}" type="pres">
      <dgm:prSet presAssocID="{E7889F90-8ED0-467C-B6B8-512D03649B80}" presName="nodeRect" presStyleLbl="alignNode1" presStyleIdx="1" presStyleCnt="3">
        <dgm:presLayoutVars>
          <dgm:bulletEnabled val="1"/>
        </dgm:presLayoutVars>
      </dgm:prSet>
      <dgm:spPr/>
    </dgm:pt>
    <dgm:pt modelId="{039D0EAE-23F4-4D15-B250-CA8FBB977A40}" type="pres">
      <dgm:prSet presAssocID="{1F7CDAC0-B112-492E-A1D1-699D4B2E8F9F}" presName="sibTrans" presStyleCnt="0"/>
      <dgm:spPr/>
    </dgm:pt>
    <dgm:pt modelId="{987A6AA4-9F0A-4399-9D2B-D49D9D6823C6}" type="pres">
      <dgm:prSet presAssocID="{6F2E1AEE-9F52-45A7-B4FB-3A8D4854BC31}" presName="compositeNode" presStyleCnt="0">
        <dgm:presLayoutVars>
          <dgm:bulletEnabled val="1"/>
        </dgm:presLayoutVars>
      </dgm:prSet>
      <dgm:spPr/>
    </dgm:pt>
    <dgm:pt modelId="{5BFDE2F1-EBC8-4622-AF69-F153816AF939}" type="pres">
      <dgm:prSet presAssocID="{6F2E1AEE-9F52-45A7-B4FB-3A8D4854BC31}" presName="bgRect" presStyleLbl="alignNode1" presStyleIdx="2" presStyleCnt="3"/>
      <dgm:spPr/>
    </dgm:pt>
    <dgm:pt modelId="{D3862A38-F5FC-45F2-B088-6F1C3A881D4A}" type="pres">
      <dgm:prSet presAssocID="{D2E0ADF0-1EDA-4676-83D9-D2EDFCAB7F54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659478DC-8599-4738-AF5C-07A28DFB9352}" type="pres">
      <dgm:prSet presAssocID="{6F2E1AEE-9F52-45A7-B4FB-3A8D4854BC31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2C37F901-6DCF-4F5B-A18D-5474CE4CF24A}" type="presOf" srcId="{0FFAD630-0153-496D-A99E-6DE6D968EB68}" destId="{3FC886A0-572C-41B8-AD68-42C0FC193810}" srcOrd="0" destOrd="0" presId="urn:microsoft.com/office/officeart/2016/7/layout/LinearBlockProcessNumbered"/>
    <dgm:cxn modelId="{4E8F1C09-B8D0-46AB-A744-53102A90D72E}" srcId="{0FFAD630-0153-496D-A99E-6DE6D968EB68}" destId="{81925E14-9900-4C59-8135-FFE548889C60}" srcOrd="0" destOrd="0" parTransId="{C9CE3412-75FD-4D59-A536-333DEB4B8822}" sibTransId="{E79A6F29-1616-4E15-A920-1D26C990F713}"/>
    <dgm:cxn modelId="{0DE49E34-EBC3-4834-97A7-BA3EC32F3DAE}" type="presOf" srcId="{E7889F90-8ED0-467C-B6B8-512D03649B80}" destId="{6CF748EA-5892-43F0-8A06-A787430848D8}" srcOrd="1" destOrd="0" presId="urn:microsoft.com/office/officeart/2016/7/layout/LinearBlockProcessNumbered"/>
    <dgm:cxn modelId="{80238441-13B5-48E0-9CA4-DA66BD1B43F9}" type="presOf" srcId="{81925E14-9900-4C59-8135-FFE548889C60}" destId="{8614FC69-1486-421A-8D1C-C1151E32D5C1}" srcOrd="0" destOrd="0" presId="urn:microsoft.com/office/officeart/2016/7/layout/LinearBlockProcessNumbered"/>
    <dgm:cxn modelId="{B7BDB242-4389-4199-BB2D-A6B115B9A3C7}" type="presOf" srcId="{6F2E1AEE-9F52-45A7-B4FB-3A8D4854BC31}" destId="{5BFDE2F1-EBC8-4622-AF69-F153816AF939}" srcOrd="0" destOrd="0" presId="urn:microsoft.com/office/officeart/2016/7/layout/LinearBlockProcessNumbered"/>
    <dgm:cxn modelId="{BF5ED049-C7FD-427B-9800-6CA039F81B84}" type="presOf" srcId="{E7889F90-8ED0-467C-B6B8-512D03649B80}" destId="{31AB3742-B8C2-4579-9248-306F1EB18517}" srcOrd="0" destOrd="0" presId="urn:microsoft.com/office/officeart/2016/7/layout/LinearBlockProcessNumbered"/>
    <dgm:cxn modelId="{A994118D-A470-40E9-890E-044DA41F4D75}" type="presOf" srcId="{D2E0ADF0-1EDA-4676-83D9-D2EDFCAB7F54}" destId="{D3862A38-F5FC-45F2-B088-6F1C3A881D4A}" srcOrd="0" destOrd="0" presId="urn:microsoft.com/office/officeart/2016/7/layout/LinearBlockProcessNumbered"/>
    <dgm:cxn modelId="{7A9D66B1-476B-4A8B-B274-0118EB7C5E6A}" type="presOf" srcId="{6F2E1AEE-9F52-45A7-B4FB-3A8D4854BC31}" destId="{659478DC-8599-4738-AF5C-07A28DFB9352}" srcOrd="1" destOrd="0" presId="urn:microsoft.com/office/officeart/2016/7/layout/LinearBlockProcessNumbered"/>
    <dgm:cxn modelId="{AA9B44C2-1269-49B8-96A9-6ACFF75F4710}" srcId="{0FFAD630-0153-496D-A99E-6DE6D968EB68}" destId="{E7889F90-8ED0-467C-B6B8-512D03649B80}" srcOrd="1" destOrd="0" parTransId="{ACACEEC6-9DD4-48BF-9054-28C5E0F18A82}" sibTransId="{1F7CDAC0-B112-492E-A1D1-699D4B2E8F9F}"/>
    <dgm:cxn modelId="{AF1D82F2-8E47-4D07-9A83-2C29A744714D}" type="presOf" srcId="{1F7CDAC0-B112-492E-A1D1-699D4B2E8F9F}" destId="{8330FFD0-4B6B-49F6-BD4A-BAAB4893FE7E}" srcOrd="0" destOrd="0" presId="urn:microsoft.com/office/officeart/2016/7/layout/LinearBlockProcessNumbered"/>
    <dgm:cxn modelId="{E3FF74F7-045F-42F1-BBE6-A0C20F3407B1}" srcId="{0FFAD630-0153-496D-A99E-6DE6D968EB68}" destId="{6F2E1AEE-9F52-45A7-B4FB-3A8D4854BC31}" srcOrd="2" destOrd="0" parTransId="{4C89D4A3-A74E-4FBA-8F52-4395F1C44884}" sibTransId="{D2E0ADF0-1EDA-4676-83D9-D2EDFCAB7F54}"/>
    <dgm:cxn modelId="{67994CFB-9E0A-478D-9E9B-CCE1DB46C3D0}" type="presOf" srcId="{E79A6F29-1616-4E15-A920-1D26C990F713}" destId="{60FC157E-B6B8-4D8A-A271-22FCF3416F81}" srcOrd="0" destOrd="0" presId="urn:microsoft.com/office/officeart/2016/7/layout/LinearBlockProcessNumbered"/>
    <dgm:cxn modelId="{522C1AFF-FE0D-465C-AB5A-A6E8F0D3D938}" type="presOf" srcId="{81925E14-9900-4C59-8135-FFE548889C60}" destId="{3EA78AAC-D54C-411F-8013-5CAE2B50CB48}" srcOrd="1" destOrd="0" presId="urn:microsoft.com/office/officeart/2016/7/layout/LinearBlockProcessNumbered"/>
    <dgm:cxn modelId="{1B5130B1-545D-426F-9263-566E1DAB2263}" type="presParOf" srcId="{3FC886A0-572C-41B8-AD68-42C0FC193810}" destId="{3484C12E-6449-4C6D-A6DA-59CA91DAE1AB}" srcOrd="0" destOrd="0" presId="urn:microsoft.com/office/officeart/2016/7/layout/LinearBlockProcessNumbered"/>
    <dgm:cxn modelId="{1F24828C-683D-42B6-8B6E-B09133D1B552}" type="presParOf" srcId="{3484C12E-6449-4C6D-A6DA-59CA91DAE1AB}" destId="{8614FC69-1486-421A-8D1C-C1151E32D5C1}" srcOrd="0" destOrd="0" presId="urn:microsoft.com/office/officeart/2016/7/layout/LinearBlockProcessNumbered"/>
    <dgm:cxn modelId="{0FA91491-0DE9-4AC3-AB56-3196D0F2B754}" type="presParOf" srcId="{3484C12E-6449-4C6D-A6DA-59CA91DAE1AB}" destId="{60FC157E-B6B8-4D8A-A271-22FCF3416F81}" srcOrd="1" destOrd="0" presId="urn:microsoft.com/office/officeart/2016/7/layout/LinearBlockProcessNumbered"/>
    <dgm:cxn modelId="{6845CE4A-409B-410B-803B-86827D689BB2}" type="presParOf" srcId="{3484C12E-6449-4C6D-A6DA-59CA91DAE1AB}" destId="{3EA78AAC-D54C-411F-8013-5CAE2B50CB48}" srcOrd="2" destOrd="0" presId="urn:microsoft.com/office/officeart/2016/7/layout/LinearBlockProcessNumbered"/>
    <dgm:cxn modelId="{67D76BCE-5FDF-45D6-B60A-432FAB4579A6}" type="presParOf" srcId="{3FC886A0-572C-41B8-AD68-42C0FC193810}" destId="{E5B1AC5E-5732-41DD-951C-24362A797B5F}" srcOrd="1" destOrd="0" presId="urn:microsoft.com/office/officeart/2016/7/layout/LinearBlockProcessNumbered"/>
    <dgm:cxn modelId="{CDA379E2-A4D0-48C6-934C-556757407AA9}" type="presParOf" srcId="{3FC886A0-572C-41B8-AD68-42C0FC193810}" destId="{7279078D-0189-47AC-BBF5-9C13867C943C}" srcOrd="2" destOrd="0" presId="urn:microsoft.com/office/officeart/2016/7/layout/LinearBlockProcessNumbered"/>
    <dgm:cxn modelId="{8CB861F5-1820-4F36-A625-8A3D34C8A2F3}" type="presParOf" srcId="{7279078D-0189-47AC-BBF5-9C13867C943C}" destId="{31AB3742-B8C2-4579-9248-306F1EB18517}" srcOrd="0" destOrd="0" presId="urn:microsoft.com/office/officeart/2016/7/layout/LinearBlockProcessNumbered"/>
    <dgm:cxn modelId="{2106E10E-E3FE-4C96-AE76-A88BC6C9579A}" type="presParOf" srcId="{7279078D-0189-47AC-BBF5-9C13867C943C}" destId="{8330FFD0-4B6B-49F6-BD4A-BAAB4893FE7E}" srcOrd="1" destOrd="0" presId="urn:microsoft.com/office/officeart/2016/7/layout/LinearBlockProcessNumbered"/>
    <dgm:cxn modelId="{6E8B6ABA-D057-4E56-BA46-0F38EC27C5F1}" type="presParOf" srcId="{7279078D-0189-47AC-BBF5-9C13867C943C}" destId="{6CF748EA-5892-43F0-8A06-A787430848D8}" srcOrd="2" destOrd="0" presId="urn:microsoft.com/office/officeart/2016/7/layout/LinearBlockProcessNumbered"/>
    <dgm:cxn modelId="{BD390A89-6548-45FB-AD4A-8AE7969B5534}" type="presParOf" srcId="{3FC886A0-572C-41B8-AD68-42C0FC193810}" destId="{039D0EAE-23F4-4D15-B250-CA8FBB977A40}" srcOrd="3" destOrd="0" presId="urn:microsoft.com/office/officeart/2016/7/layout/LinearBlockProcessNumbered"/>
    <dgm:cxn modelId="{3BD3B800-9E47-41CD-BBB4-484ECF776238}" type="presParOf" srcId="{3FC886A0-572C-41B8-AD68-42C0FC193810}" destId="{987A6AA4-9F0A-4399-9D2B-D49D9D6823C6}" srcOrd="4" destOrd="0" presId="urn:microsoft.com/office/officeart/2016/7/layout/LinearBlockProcessNumbered"/>
    <dgm:cxn modelId="{3F7AD20D-6B73-4113-BF54-BD2A0760E8E8}" type="presParOf" srcId="{987A6AA4-9F0A-4399-9D2B-D49D9D6823C6}" destId="{5BFDE2F1-EBC8-4622-AF69-F153816AF939}" srcOrd="0" destOrd="0" presId="urn:microsoft.com/office/officeart/2016/7/layout/LinearBlockProcessNumbered"/>
    <dgm:cxn modelId="{C14FE000-6A48-4A35-96CB-FBA45CD94253}" type="presParOf" srcId="{987A6AA4-9F0A-4399-9D2B-D49D9D6823C6}" destId="{D3862A38-F5FC-45F2-B088-6F1C3A881D4A}" srcOrd="1" destOrd="0" presId="urn:microsoft.com/office/officeart/2016/7/layout/LinearBlockProcessNumbered"/>
    <dgm:cxn modelId="{BEF2EA72-135D-4D5C-BFB9-3A2652B7810C}" type="presParOf" srcId="{987A6AA4-9F0A-4399-9D2B-D49D9D6823C6}" destId="{659478DC-8599-4738-AF5C-07A28DFB9352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14FC69-1486-421A-8D1C-C1151E32D5C1}">
      <dsp:nvSpPr>
        <dsp:cNvPr id="0" name=""/>
        <dsp:cNvSpPr/>
      </dsp:nvSpPr>
      <dsp:spPr>
        <a:xfrm>
          <a:off x="952" y="651668"/>
          <a:ext cx="3857624" cy="462914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48" tIns="0" rIns="381048" bIns="33020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i="0" kern="1200" dirty="0"/>
            <a:t>Find time to talk, just the two of you</a:t>
          </a:r>
          <a:r>
            <a:rPr lang="en-GB" sz="2500" b="0" i="0" kern="1200" dirty="0"/>
            <a:t> – ‘Check in’ with them while you’re doing things together, so they get used to talking about their feelings.</a:t>
          </a:r>
          <a:endParaRPr lang="en-US" sz="2500" kern="1200" dirty="0"/>
        </a:p>
      </dsp:txBody>
      <dsp:txXfrm>
        <a:off x="952" y="2503328"/>
        <a:ext cx="3857624" cy="2777490"/>
      </dsp:txXfrm>
    </dsp:sp>
    <dsp:sp modelId="{60FC157E-B6B8-4D8A-A271-22FCF3416F81}">
      <dsp:nvSpPr>
        <dsp:cNvPr id="0" name=""/>
        <dsp:cNvSpPr/>
      </dsp:nvSpPr>
      <dsp:spPr>
        <a:xfrm>
          <a:off x="952" y="651668"/>
          <a:ext cx="3857624" cy="185166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48" tIns="165100" rIns="381048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952" y="651668"/>
        <a:ext cx="3857624" cy="1851660"/>
      </dsp:txXfrm>
    </dsp:sp>
    <dsp:sp modelId="{31AB3742-B8C2-4579-9248-306F1EB18517}">
      <dsp:nvSpPr>
        <dsp:cNvPr id="0" name=""/>
        <dsp:cNvSpPr/>
      </dsp:nvSpPr>
      <dsp:spPr>
        <a:xfrm>
          <a:off x="4167187" y="651668"/>
          <a:ext cx="3857624" cy="4629149"/>
        </a:xfrm>
        <a:prstGeom prst="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48" tIns="0" rIns="381048" bIns="33020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i="0" kern="1200" dirty="0"/>
            <a:t>Spend time together  (play games together)</a:t>
          </a:r>
          <a:r>
            <a:rPr lang="en-GB" sz="2500" b="0" i="0" kern="1200" dirty="0"/>
            <a:t> – Play helps them to be curious, learn new things, solve problems and express feelings without words.</a:t>
          </a:r>
          <a:endParaRPr lang="en-US" sz="2500" kern="1200" dirty="0"/>
        </a:p>
      </dsp:txBody>
      <dsp:txXfrm>
        <a:off x="4167187" y="2503328"/>
        <a:ext cx="3857624" cy="2777490"/>
      </dsp:txXfrm>
    </dsp:sp>
    <dsp:sp modelId="{8330FFD0-4B6B-49F6-BD4A-BAAB4893FE7E}">
      <dsp:nvSpPr>
        <dsp:cNvPr id="0" name=""/>
        <dsp:cNvSpPr/>
      </dsp:nvSpPr>
      <dsp:spPr>
        <a:xfrm>
          <a:off x="4167187" y="651668"/>
          <a:ext cx="3857624" cy="185166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48" tIns="165100" rIns="381048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4167187" y="651668"/>
        <a:ext cx="3857624" cy="1851660"/>
      </dsp:txXfrm>
    </dsp:sp>
    <dsp:sp modelId="{5BFDE2F1-EBC8-4622-AF69-F153816AF939}">
      <dsp:nvSpPr>
        <dsp:cNvPr id="0" name=""/>
        <dsp:cNvSpPr/>
      </dsp:nvSpPr>
      <dsp:spPr>
        <a:xfrm>
          <a:off x="8333422" y="651668"/>
          <a:ext cx="3857624" cy="4629149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48" tIns="0" rIns="381048" bIns="33020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i="0" kern="1200" dirty="0"/>
            <a:t>Be a role model</a:t>
          </a:r>
          <a:r>
            <a:rPr lang="en-GB" sz="2500" b="0" i="0" kern="1200" dirty="0"/>
            <a:t> – Show how you cope with difficult feelings and look after yourself.</a:t>
          </a:r>
          <a:endParaRPr lang="en-US" sz="2500" kern="1200" dirty="0"/>
        </a:p>
      </dsp:txBody>
      <dsp:txXfrm>
        <a:off x="8333422" y="2503328"/>
        <a:ext cx="3857624" cy="2777490"/>
      </dsp:txXfrm>
    </dsp:sp>
    <dsp:sp modelId="{D3862A38-F5FC-45F2-B088-6F1C3A881D4A}">
      <dsp:nvSpPr>
        <dsp:cNvPr id="0" name=""/>
        <dsp:cNvSpPr/>
      </dsp:nvSpPr>
      <dsp:spPr>
        <a:xfrm>
          <a:off x="8333422" y="651668"/>
          <a:ext cx="3857624" cy="185166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48" tIns="165100" rIns="381048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8333422" y="651668"/>
        <a:ext cx="3857624" cy="18516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4F360D-3AB8-4133-B638-69A1C7773EF8}" type="datetimeFigureOut">
              <a:t>10/9/2025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247B9A-04AD-45F6-8338-2CB97F2E77E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520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247B9A-04AD-45F6-8338-2CB97F2E77E4}" type="slidenum"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18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From Biology to Music, Performing Art and Netball to Lego club. At KSHS we have a huge variety of clubs – totally 54 per week for students. Some of these clubs have restrictions </a:t>
            </a:r>
            <a:r>
              <a:rPr lang="en-US" dirty="0" err="1">
                <a:ea typeface="Calibri"/>
                <a:cs typeface="Calibri"/>
              </a:rPr>
              <a:t>eg</a:t>
            </a:r>
            <a:r>
              <a:rPr lang="en-US" dirty="0">
                <a:ea typeface="Calibri"/>
                <a:cs typeface="Calibri"/>
              </a:rPr>
              <a:t>: GCSE French revision, but your young people will be able to join a club to learn something new, or to do something they already enjoy. The Fresher's Fair is always a very lively afternoon, and we hope that your young person managed to sign up. If there is a gap 'in the market' - staff are open to suggestions of clubs that students would like to see on our extra-curricular offer.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247B9A-04AD-45F6-8338-2CB97F2E77E4}" type="slidenum"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098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These are the curriculum and non-curriculum trips on the School Calendar so far this year. This does not include the in-school activities for STEM/</a:t>
            </a:r>
            <a:r>
              <a:rPr lang="en-US" err="1">
                <a:ea typeface="Calibri"/>
                <a:cs typeface="Calibri"/>
              </a:rPr>
              <a:t>Maths</a:t>
            </a:r>
            <a:r>
              <a:rPr lang="en-US">
                <a:ea typeface="Calibri"/>
                <a:cs typeface="Calibri"/>
              </a:rPr>
              <a:t>/Science and PSHE that students take part in, D of E Residentials, trips run by clubs, sports fixtures, and any trips that will be added throughout the year. Trips are run on staff goodwill, particularly residentials, and are offered as a reward for students effort and hard work during the academic year. All of our trips are inclusive, meaning that, where possible, they are open to all students.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247B9A-04AD-45F6-8338-2CB97F2E77E4}" type="slidenum"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6104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247B9A-04AD-45F6-8338-2CB97F2E77E4}" type="slidenum"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9712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247B9A-04AD-45F6-8338-2CB97F2E77E4}" type="slidenum"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6402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247B9A-04AD-45F6-8338-2CB97F2E77E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1583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247B9A-04AD-45F6-8338-2CB97F2E77E4}" type="slidenum"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05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247B9A-04AD-45F6-8338-2CB97F2E77E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136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247B9A-04AD-45F6-8338-2CB97F2E77E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756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325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712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080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980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492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519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535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17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6260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040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386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301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ofcom.org.uk/media-use-and-attitudes/media-habits-children/top-trends-from-our-latest-look-at-uk-childrens-online-live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ternetmatters.org/parental-controls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2272" y="534924"/>
            <a:ext cx="8079850" cy="3566160"/>
          </a:xfrm>
        </p:spPr>
        <p:txBody>
          <a:bodyPr>
            <a:normAutofit/>
          </a:bodyPr>
          <a:lstStyle/>
          <a:p>
            <a:pPr algn="l"/>
            <a:r>
              <a:rPr lang="en-GB" sz="2800" dirty="0">
                <a:ea typeface="Calibri"/>
                <a:cs typeface="Calibri"/>
              </a:rPr>
              <a:t>Mrs K Stokes – Assistant Head (Teaching and Learning)</a:t>
            </a:r>
            <a:br>
              <a:rPr lang="en-GB" sz="2800" dirty="0">
                <a:ea typeface="Calibri"/>
                <a:cs typeface="Calibri"/>
              </a:rPr>
            </a:br>
            <a:r>
              <a:rPr lang="en-GB" sz="2800" dirty="0">
                <a:ea typeface="Calibri"/>
                <a:cs typeface="Calibri"/>
              </a:rPr>
              <a:t>Mrs A Kopsidas – Assistant Head (Behaviour and Culture)</a:t>
            </a:r>
            <a:br>
              <a:rPr lang="en-GB" sz="2800" dirty="0">
                <a:ea typeface="Calibri"/>
                <a:cs typeface="Calibri"/>
              </a:rPr>
            </a:br>
            <a:br>
              <a:rPr lang="en-GB" sz="2800" dirty="0">
                <a:ea typeface="Calibri"/>
                <a:cs typeface="Calibri"/>
              </a:rPr>
            </a:br>
            <a:endParaRPr lang="en-GB" sz="6600" dirty="0">
              <a:ea typeface="Calibri Light"/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0080" y="4636008"/>
            <a:ext cx="6894576" cy="1572768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endParaRPr lang="en-GB" dirty="0">
              <a:ea typeface="Calibri"/>
              <a:cs typeface="Calibri"/>
            </a:endParaRPr>
          </a:p>
        </p:txBody>
      </p:sp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id="{5A39B932-3360-6C6C-CD2E-CDCB6FBE79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3564"/>
          <a:stretch/>
        </p:blipFill>
        <p:spPr>
          <a:xfrm>
            <a:off x="8139803" y="10"/>
            <a:ext cx="4052199" cy="6857990"/>
          </a:xfrm>
          <a:custGeom>
            <a:avLst/>
            <a:gdLst/>
            <a:ahLst/>
            <a:cxnLst/>
            <a:rect l="l" t="t" r="r" b="b"/>
            <a:pathLst>
              <a:path w="4052199" h="6858000">
                <a:moveTo>
                  <a:pt x="25603" y="0"/>
                </a:moveTo>
                <a:lnTo>
                  <a:pt x="4052199" y="0"/>
                </a:lnTo>
                <a:lnTo>
                  <a:pt x="4052199" y="6858000"/>
                </a:lnTo>
                <a:lnTo>
                  <a:pt x="28079" y="6858000"/>
                </a:lnTo>
                <a:lnTo>
                  <a:pt x="37459" y="6497135"/>
                </a:lnTo>
                <a:cubicBezTo>
                  <a:pt x="37586" y="6492050"/>
                  <a:pt x="38603" y="6487092"/>
                  <a:pt x="38603" y="6482007"/>
                </a:cubicBezTo>
                <a:cubicBezTo>
                  <a:pt x="47502" y="6367973"/>
                  <a:pt x="52587" y="6253939"/>
                  <a:pt x="18135" y="6142702"/>
                </a:cubicBezTo>
                <a:cubicBezTo>
                  <a:pt x="15084" y="6132214"/>
                  <a:pt x="13495" y="6121344"/>
                  <a:pt x="13432" y="6110411"/>
                </a:cubicBezTo>
                <a:cubicBezTo>
                  <a:pt x="11690" y="6013324"/>
                  <a:pt x="15936" y="5916236"/>
                  <a:pt x="26145" y="5819669"/>
                </a:cubicBezTo>
                <a:cubicBezTo>
                  <a:pt x="31229" y="5760555"/>
                  <a:pt x="26017" y="5700423"/>
                  <a:pt x="42926" y="5641690"/>
                </a:cubicBezTo>
                <a:cubicBezTo>
                  <a:pt x="50337" y="5612565"/>
                  <a:pt x="54595" y="5582728"/>
                  <a:pt x="55638" y="5552700"/>
                </a:cubicBezTo>
                <a:cubicBezTo>
                  <a:pt x="60087" y="5479983"/>
                  <a:pt x="38603" y="5411588"/>
                  <a:pt x="18263" y="5343066"/>
                </a:cubicBezTo>
                <a:cubicBezTo>
                  <a:pt x="7456" y="5306707"/>
                  <a:pt x="-5384" y="5269459"/>
                  <a:pt x="2372" y="5231320"/>
                </a:cubicBezTo>
                <a:cubicBezTo>
                  <a:pt x="16076" y="5173655"/>
                  <a:pt x="23920" y="5114744"/>
                  <a:pt x="25763" y="5055502"/>
                </a:cubicBezTo>
                <a:cubicBezTo>
                  <a:pt x="25635" y="5012660"/>
                  <a:pt x="15338" y="4970962"/>
                  <a:pt x="18898" y="4928374"/>
                </a:cubicBezTo>
                <a:cubicBezTo>
                  <a:pt x="27073" y="4845715"/>
                  <a:pt x="29157" y="4762561"/>
                  <a:pt x="25127" y="4679584"/>
                </a:cubicBezTo>
                <a:cubicBezTo>
                  <a:pt x="25077" y="4646429"/>
                  <a:pt x="28776" y="4613376"/>
                  <a:pt x="36187" y="4581060"/>
                </a:cubicBezTo>
                <a:cubicBezTo>
                  <a:pt x="45493" y="4524043"/>
                  <a:pt x="47464" y="4466060"/>
                  <a:pt x="42036" y="4408547"/>
                </a:cubicBezTo>
                <a:cubicBezTo>
                  <a:pt x="36060" y="4341932"/>
                  <a:pt x="18263" y="4276334"/>
                  <a:pt x="13685" y="4209719"/>
                </a:cubicBezTo>
                <a:cubicBezTo>
                  <a:pt x="6694" y="4099371"/>
                  <a:pt x="16610" y="3989024"/>
                  <a:pt x="26398" y="3879186"/>
                </a:cubicBezTo>
                <a:cubicBezTo>
                  <a:pt x="34026" y="3808731"/>
                  <a:pt x="36060" y="3737781"/>
                  <a:pt x="32501" y="3667009"/>
                </a:cubicBezTo>
                <a:cubicBezTo>
                  <a:pt x="28051" y="3610818"/>
                  <a:pt x="21059" y="3554755"/>
                  <a:pt x="19788" y="3498437"/>
                </a:cubicBezTo>
                <a:cubicBezTo>
                  <a:pt x="17627" y="3398006"/>
                  <a:pt x="18390" y="3297701"/>
                  <a:pt x="24237" y="3197143"/>
                </a:cubicBezTo>
                <a:cubicBezTo>
                  <a:pt x="27162" y="3146928"/>
                  <a:pt x="32119" y="3096966"/>
                  <a:pt x="34026" y="3046242"/>
                </a:cubicBezTo>
                <a:cubicBezTo>
                  <a:pt x="35933" y="2995518"/>
                  <a:pt x="40001" y="2944413"/>
                  <a:pt x="28433" y="2894578"/>
                </a:cubicBezTo>
                <a:cubicBezTo>
                  <a:pt x="8855" y="2810038"/>
                  <a:pt x="23220" y="2725879"/>
                  <a:pt x="27415" y="2641593"/>
                </a:cubicBezTo>
                <a:cubicBezTo>
                  <a:pt x="29958" y="2589217"/>
                  <a:pt x="45214" y="2535568"/>
                  <a:pt x="31738" y="2484717"/>
                </a:cubicBezTo>
                <a:cubicBezTo>
                  <a:pt x="10507" y="2405008"/>
                  <a:pt x="24492" y="2326951"/>
                  <a:pt x="31738" y="2248513"/>
                </a:cubicBezTo>
                <a:cubicBezTo>
                  <a:pt x="40218" y="2174283"/>
                  <a:pt x="38768" y="2099252"/>
                  <a:pt x="27415" y="2025403"/>
                </a:cubicBezTo>
                <a:cubicBezTo>
                  <a:pt x="12986" y="1952165"/>
                  <a:pt x="12986" y="1876803"/>
                  <a:pt x="27415" y="1803565"/>
                </a:cubicBezTo>
                <a:cubicBezTo>
                  <a:pt x="39276" y="1743102"/>
                  <a:pt x="40598" y="1681038"/>
                  <a:pt x="31356" y="1620119"/>
                </a:cubicBezTo>
                <a:cubicBezTo>
                  <a:pt x="25127" y="1576514"/>
                  <a:pt x="13940" y="1533163"/>
                  <a:pt x="12414" y="1489558"/>
                </a:cubicBezTo>
                <a:cubicBezTo>
                  <a:pt x="9262" y="1398420"/>
                  <a:pt x="11118" y="1307167"/>
                  <a:pt x="18008" y="1216233"/>
                </a:cubicBezTo>
                <a:cubicBezTo>
                  <a:pt x="26017" y="1112496"/>
                  <a:pt x="41400" y="1009268"/>
                  <a:pt x="30721" y="904896"/>
                </a:cubicBezTo>
                <a:cubicBezTo>
                  <a:pt x="27162" y="869046"/>
                  <a:pt x="19661" y="833323"/>
                  <a:pt x="18771" y="797346"/>
                </a:cubicBezTo>
                <a:cubicBezTo>
                  <a:pt x="17118" y="730095"/>
                  <a:pt x="16737" y="663607"/>
                  <a:pt x="20169" y="593941"/>
                </a:cubicBezTo>
                <a:cubicBezTo>
                  <a:pt x="23602" y="524274"/>
                  <a:pt x="38348" y="451938"/>
                  <a:pt x="28433" y="383798"/>
                </a:cubicBezTo>
                <a:cubicBezTo>
                  <a:pt x="18516" y="315657"/>
                  <a:pt x="24873" y="248406"/>
                  <a:pt x="31229" y="181410"/>
                </a:cubicBezTo>
                <a:cubicBezTo>
                  <a:pt x="34344" y="149565"/>
                  <a:pt x="36410" y="118069"/>
                  <a:pt x="35854" y="8670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025173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2FB56-EB4A-ABAE-D2DF-6B2FE7D67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544" y="861278"/>
            <a:ext cx="7317757" cy="853361"/>
          </a:xfrm>
        </p:spPr>
        <p:txBody>
          <a:bodyPr anchor="b">
            <a:normAutofit/>
          </a:bodyPr>
          <a:lstStyle/>
          <a:p>
            <a:r>
              <a:rPr lang="en-GB" sz="5200">
                <a:ea typeface="Calibri Light"/>
                <a:cs typeface="Calibri Light"/>
              </a:rPr>
              <a:t>Our Rewards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6630C2-87FC-C2B1-7100-CC94061DA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809" y="168330"/>
            <a:ext cx="6921912" cy="674281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000">
              <a:solidFill>
                <a:srgbClr val="00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2000">
              <a:solidFill>
                <a:srgbClr val="00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>
                <a:solidFill>
                  <a:srgbClr val="272323"/>
                </a:solidFill>
                <a:ea typeface="+mn-lt"/>
                <a:cs typeface="+mn-lt"/>
              </a:rPr>
              <a:t>At KSHS we believe in rewarding outstanding effort as well as attainment. Students are rewarded in a variety of ways:</a:t>
            </a:r>
          </a:p>
          <a:p>
            <a:pPr marL="0" indent="0">
              <a:buNone/>
            </a:pPr>
            <a:endParaRPr lang="en-GB" sz="2000">
              <a:solidFill>
                <a:srgbClr val="272323"/>
              </a:solidFill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000">
                <a:solidFill>
                  <a:srgbClr val="272323"/>
                </a:solidFill>
                <a:ea typeface="Calibri"/>
                <a:cs typeface="Calibri"/>
              </a:rPr>
              <a:t>Individual Rewards:</a:t>
            </a:r>
            <a:endParaRPr lang="en-GB"/>
          </a:p>
          <a:p>
            <a:pPr marL="0" indent="0">
              <a:buNone/>
            </a:pPr>
            <a:r>
              <a:rPr lang="en-GB" sz="2000">
                <a:solidFill>
                  <a:srgbClr val="272323"/>
                </a:solidFill>
                <a:ea typeface="Calibri"/>
                <a:cs typeface="Calibri"/>
              </a:rPr>
              <a:t>Subject Awards</a:t>
            </a:r>
          </a:p>
          <a:p>
            <a:pPr marL="0" indent="0">
              <a:buNone/>
            </a:pPr>
            <a:r>
              <a:rPr lang="en-GB" sz="2000">
                <a:solidFill>
                  <a:srgbClr val="272323"/>
                </a:solidFill>
                <a:ea typeface="Calibri"/>
                <a:cs typeface="Calibri"/>
              </a:rPr>
              <a:t>Growth Mindset Awards</a:t>
            </a:r>
          </a:p>
          <a:p>
            <a:pPr marL="0" indent="0">
              <a:buNone/>
            </a:pPr>
            <a:r>
              <a:rPr lang="en-GB" sz="2000">
                <a:solidFill>
                  <a:srgbClr val="272323"/>
                </a:solidFill>
                <a:ea typeface="Calibri"/>
                <a:cs typeface="Calibri"/>
              </a:rPr>
              <a:t>Merits – Bronze, Silver, Gold and Platinum awards</a:t>
            </a:r>
          </a:p>
          <a:p>
            <a:pPr marL="0" indent="0">
              <a:buNone/>
            </a:pPr>
            <a:r>
              <a:rPr lang="en-GB" sz="2000">
                <a:solidFill>
                  <a:srgbClr val="272323"/>
                </a:solidFill>
                <a:ea typeface="Calibri"/>
                <a:cs typeface="Calibri"/>
              </a:rPr>
              <a:t>Termly Prize Draw </a:t>
            </a:r>
          </a:p>
          <a:p>
            <a:pPr marL="0" indent="0">
              <a:buNone/>
            </a:pPr>
            <a:r>
              <a:rPr lang="en-GB" sz="2000">
                <a:solidFill>
                  <a:srgbClr val="272323"/>
                </a:solidFill>
                <a:ea typeface="Calibri"/>
                <a:cs typeface="Calibri"/>
              </a:rPr>
              <a:t>100% Attendance Certificates</a:t>
            </a:r>
          </a:p>
          <a:p>
            <a:pPr marL="0" indent="0">
              <a:buNone/>
            </a:pPr>
            <a:endParaRPr lang="en-GB" sz="2000">
              <a:solidFill>
                <a:srgbClr val="272323"/>
              </a:solidFill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000">
                <a:solidFill>
                  <a:srgbClr val="272323"/>
                </a:solidFill>
                <a:ea typeface="Calibri"/>
                <a:cs typeface="Calibri"/>
              </a:rPr>
              <a:t>Form Rewards: </a:t>
            </a:r>
          </a:p>
          <a:p>
            <a:pPr marL="0" indent="0">
              <a:buNone/>
            </a:pPr>
            <a:r>
              <a:rPr lang="en-GB" sz="2000">
                <a:solidFill>
                  <a:srgbClr val="272323"/>
                </a:solidFill>
                <a:ea typeface="Calibri"/>
                <a:cs typeface="Calibri"/>
              </a:rPr>
              <a:t>Highest overall merits</a:t>
            </a:r>
          </a:p>
          <a:p>
            <a:pPr marL="0" indent="0">
              <a:buNone/>
            </a:pPr>
            <a:r>
              <a:rPr lang="en-GB" sz="2000">
                <a:solidFill>
                  <a:srgbClr val="272323"/>
                </a:solidFill>
                <a:ea typeface="Calibri"/>
                <a:cs typeface="Calibri"/>
              </a:rPr>
              <a:t>Highest overall attendance</a:t>
            </a:r>
          </a:p>
          <a:p>
            <a:pPr marL="0" indent="0">
              <a:buNone/>
            </a:pPr>
            <a:endParaRPr lang="en-GB" sz="1800">
              <a:solidFill>
                <a:srgbClr val="272323"/>
              </a:solidFill>
              <a:ea typeface="Calibri"/>
              <a:cs typeface="Calibri"/>
            </a:endParaRPr>
          </a:p>
          <a:p>
            <a:pPr marL="0" indent="0">
              <a:buNone/>
            </a:pPr>
            <a:endParaRPr lang="en-GB" sz="1800">
              <a:solidFill>
                <a:srgbClr val="272323"/>
              </a:solidFill>
              <a:ea typeface="Calibri"/>
              <a:cs typeface="Calibri"/>
            </a:endParaRPr>
          </a:p>
          <a:p>
            <a:pPr marL="342900" indent="-342900"/>
            <a:endParaRPr lang="en-GB" sz="1800">
              <a:ea typeface="Calibri" panose="020F0502020204030204"/>
              <a:cs typeface="Calibri" panose="020F0502020204030204"/>
            </a:endParaRPr>
          </a:p>
          <a:p>
            <a:pPr marL="342900" indent="-342900"/>
            <a:endParaRPr lang="en-GB" sz="1800">
              <a:ea typeface="Calibri" panose="020F0502020204030204"/>
              <a:cs typeface="Calibri" panose="020F0502020204030204"/>
            </a:endParaRPr>
          </a:p>
          <a:p>
            <a:pPr marL="342900" indent="-342900"/>
            <a:endParaRPr lang="en-GB" sz="1800">
              <a:ea typeface="Calibri" panose="020F0502020204030204"/>
              <a:cs typeface="Calibri" panose="020F0502020204030204"/>
            </a:endParaRPr>
          </a:p>
          <a:p>
            <a:pPr marL="342900" indent="-342900"/>
            <a:endParaRPr lang="en-GB" sz="18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18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18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18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18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16019A37-F0C2-95B0-BE2A-19146D6BDF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841"/>
          <a:stretch/>
        </p:blipFill>
        <p:spPr>
          <a:xfrm>
            <a:off x="10195783" y="10"/>
            <a:ext cx="1996216" cy="3040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726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2FB56-EB4A-ABAE-D2DF-6B2FE7D67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049" y="75711"/>
            <a:ext cx="7317757" cy="853361"/>
          </a:xfrm>
        </p:spPr>
        <p:txBody>
          <a:bodyPr anchor="b">
            <a:normAutofit/>
          </a:bodyPr>
          <a:lstStyle/>
          <a:p>
            <a:r>
              <a:rPr lang="en-GB" sz="5200">
                <a:ea typeface="Calibri Light"/>
                <a:cs typeface="Calibri Light"/>
              </a:rPr>
              <a:t>Our extra-curricular Offer</a:t>
            </a:r>
            <a:endParaRPr lang="en-GB" sz="5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6630C2-87FC-C2B1-7100-CC94061DA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5458" y="3355848"/>
            <a:ext cx="6921912" cy="282549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200" dirty="0">
                <a:ea typeface="Calibri" panose="020F0502020204030204"/>
                <a:cs typeface="Calibri" panose="020F0502020204030204"/>
              </a:rPr>
              <a:t>At KSHS we offer over 54 clubs for students across KS3 &amp; 4</a:t>
            </a:r>
            <a:endParaRPr lang="en-US" sz="2200" dirty="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 dirty="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2200" dirty="0">
                <a:ea typeface="Calibri" panose="020F0502020204030204"/>
                <a:cs typeface="Calibri" panose="020F0502020204030204"/>
              </a:rPr>
              <a:t>We value highly the skills and cultural capital that extra-curricular involvement can give young people</a:t>
            </a:r>
            <a:endParaRPr lang="en-US" sz="2200" dirty="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 dirty="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2200" dirty="0">
                <a:ea typeface="Calibri" panose="020F0502020204030204"/>
                <a:cs typeface="Calibri" panose="020F0502020204030204"/>
              </a:rPr>
              <a:t>There really is something for everyone</a:t>
            </a:r>
            <a:endParaRPr lang="en-GB" dirty="0"/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16019A37-F0C2-95B0-BE2A-19146D6BDF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841"/>
          <a:stretch/>
        </p:blipFill>
        <p:spPr>
          <a:xfrm>
            <a:off x="10425634" y="10"/>
            <a:ext cx="1766365" cy="2686630"/>
          </a:xfrm>
          <a:prstGeom prst="rect">
            <a:avLst/>
          </a:prstGeom>
        </p:spPr>
      </p:pic>
      <p:pic>
        <p:nvPicPr>
          <p:cNvPr id="4" name="Picture 3" descr="A screenshot of a calendar&#10;&#10;AI-generated content may be incorrect.">
            <a:extLst>
              <a:ext uri="{FF2B5EF4-FFF2-40B4-BE49-F238E27FC236}">
                <a16:creationId xmlns:a16="http://schemas.microsoft.com/office/drawing/2014/main" id="{05076A45-A611-23D8-CB3B-FCCCA6A7DB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94" y="816990"/>
            <a:ext cx="8713251" cy="6041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114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2FB56-EB4A-ABAE-D2DF-6B2FE7D67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5804" y="-2805"/>
            <a:ext cx="5314308" cy="815119"/>
          </a:xfrm>
        </p:spPr>
        <p:txBody>
          <a:bodyPr anchor="b">
            <a:normAutofit/>
          </a:bodyPr>
          <a:lstStyle/>
          <a:p>
            <a:r>
              <a:rPr lang="en-GB" sz="4000" dirty="0">
                <a:latin typeface="Arial"/>
                <a:ea typeface="Calibri Light"/>
                <a:cs typeface="Calibri Light"/>
              </a:rPr>
              <a:t>Educational Visits</a:t>
            </a:r>
            <a:endParaRPr lang="en-GB" sz="4000" dirty="0">
              <a:latin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6630C2-87FC-C2B1-7100-CC94061DA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8698" y="903767"/>
            <a:ext cx="9233962" cy="452286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Year 7  - Residential Trip (TBC)</a:t>
            </a:r>
            <a:endParaRPr lang="en-US" sz="1800">
              <a:latin typeface="Arial"/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Year 7 -  Maths trip to Bletchley Park</a:t>
            </a:r>
          </a:p>
          <a:p>
            <a:pPr marL="0" indent="0"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Year 7 – Geography field work trip to Skegness</a:t>
            </a:r>
          </a:p>
          <a:p>
            <a:pPr marL="0" indent="0"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Year 7 – Alice in Wonderland Theatre Trip</a:t>
            </a:r>
          </a:p>
          <a:p>
            <a:pPr marL="0" indent="0"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Year 8 -  History Trip to Burghley House</a:t>
            </a:r>
            <a:endParaRPr lang="en-US" sz="1800">
              <a:latin typeface="Arial"/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Year 8 – Residential Trip (TBC)</a:t>
            </a:r>
            <a:endParaRPr lang="en-US" sz="1800">
              <a:latin typeface="Arial"/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Year 9 – France and Belgium History and MFL Trip</a:t>
            </a:r>
          </a:p>
          <a:p>
            <a:pPr marL="0" indent="0"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Year 9 – Science National Space Centre Trip</a:t>
            </a:r>
          </a:p>
          <a:p>
            <a:pPr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Year 10 – Geography Field work trip to Birmingham</a:t>
            </a:r>
          </a:p>
          <a:p>
            <a:pPr marL="0" indent="0"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Year 10 – History case study Lincoln Castle trip</a:t>
            </a:r>
          </a:p>
          <a:p>
            <a:pPr marL="0" indent="0"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Year 11 – Geography fieldwork in Hunstanton</a:t>
            </a:r>
          </a:p>
          <a:p>
            <a:pPr marL="0" indent="0"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Year 11  - English Poetry Live trip</a:t>
            </a:r>
          </a:p>
          <a:p>
            <a:pPr marL="0" indent="0"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Year 11 – Drama Residential trip including productions and workshops</a:t>
            </a:r>
          </a:p>
          <a:p>
            <a:pPr marL="0" indent="0"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Year 11 – MFL and History Trip to Berlin</a:t>
            </a:r>
            <a:endParaRPr lang="en-GB" sz="1800">
              <a:latin typeface="Arial"/>
              <a:cs typeface="Arial"/>
            </a:endParaRPr>
          </a:p>
          <a:p>
            <a:pPr marL="0" indent="0">
              <a:buNone/>
            </a:pPr>
            <a:endParaRPr lang="en-GB" sz="1800" dirty="0">
              <a:latin typeface="Arial"/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1800" dirty="0">
                <a:latin typeface="Arial"/>
                <a:ea typeface="Calibri" panose="020F0502020204030204"/>
                <a:cs typeface="Calibri" panose="020F0502020204030204"/>
              </a:rPr>
              <a:t>Other curriculum-based trips are offered in option subjects when opportunity presents </a:t>
            </a:r>
          </a:p>
          <a:p>
            <a:pPr marL="0" indent="0">
              <a:buNone/>
            </a:pPr>
            <a:endParaRPr lang="en-GB" sz="5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5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5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5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5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5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5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5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50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16019A37-F0C2-95B0-BE2A-19146D6BDF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841"/>
          <a:stretch/>
        </p:blipFill>
        <p:spPr>
          <a:xfrm>
            <a:off x="10109573" y="-3438"/>
            <a:ext cx="2082650" cy="317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8044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2FB56-EB4A-ABAE-D2DF-6B2FE7D67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544" y="861278"/>
            <a:ext cx="7317757" cy="853361"/>
          </a:xfrm>
        </p:spPr>
        <p:txBody>
          <a:bodyPr anchor="b">
            <a:normAutofit/>
          </a:bodyPr>
          <a:lstStyle/>
          <a:p>
            <a:r>
              <a:rPr lang="en-GB" sz="5200">
                <a:ea typeface="Calibri Light"/>
                <a:cs typeface="Calibri Light"/>
              </a:rPr>
              <a:t>Pupil Premium Support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6630C2-87FC-C2B1-7100-CC94061DA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669" y="554695"/>
            <a:ext cx="6921912" cy="49934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2200">
                <a:solidFill>
                  <a:srgbClr val="272323"/>
                </a:solidFill>
                <a:ea typeface="+mn-lt"/>
                <a:cs typeface="+mn-lt"/>
              </a:rPr>
              <a:t>The Pupil Premium is additional funding given to schools so that they can support their disadvantaged pupils and close the attainment gap between them and their peers.</a:t>
            </a:r>
            <a:endParaRPr lang="en-GB" sz="22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200">
                <a:solidFill>
                  <a:srgbClr val="272323"/>
                </a:solidFill>
                <a:ea typeface="Calibri" panose="020F0502020204030204"/>
                <a:cs typeface="Calibri" panose="020F0502020204030204"/>
              </a:rPr>
              <a:t>Support for individuals at KSHS includes:</a:t>
            </a:r>
            <a:endParaRPr lang="en-GB" sz="1600">
              <a:solidFill>
                <a:srgbClr val="272323"/>
              </a:solidFill>
              <a:ea typeface="Calibri" panose="020F0502020204030204"/>
              <a:cs typeface="Calibri" panose="020F0502020204030204"/>
            </a:endParaRPr>
          </a:p>
          <a:p>
            <a:pPr marL="342900" indent="-342900"/>
            <a:r>
              <a:rPr lang="en-GB" sz="2200">
                <a:ea typeface="Calibri" panose="020F0502020204030204"/>
                <a:cs typeface="Calibri" panose="020F0502020204030204"/>
              </a:rPr>
              <a:t>Revision guides and equipment for lessons</a:t>
            </a:r>
          </a:p>
          <a:p>
            <a:pPr marL="342900" indent="-342900"/>
            <a:r>
              <a:rPr lang="en-GB" sz="2200">
                <a:ea typeface="Calibri" panose="020F0502020204030204"/>
                <a:cs typeface="Calibri" panose="020F0502020204030204"/>
              </a:rPr>
              <a:t>Financial support for music lessons and school trips</a:t>
            </a:r>
          </a:p>
          <a:p>
            <a:pPr marL="342900" indent="-342900"/>
            <a:r>
              <a:rPr lang="en-GB" sz="2200">
                <a:ea typeface="Calibri" panose="020F0502020204030204"/>
                <a:cs typeface="Calibri" panose="020F0502020204030204"/>
              </a:rPr>
              <a:t>£120 towards transport and/or uniform costs</a:t>
            </a:r>
          </a:p>
          <a:p>
            <a:pPr marL="342900" indent="-342900"/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2200">
                <a:ea typeface="Calibri" panose="020F0502020204030204"/>
                <a:cs typeface="Calibri" panose="020F0502020204030204"/>
              </a:rPr>
              <a:t>Our Pupil Premium Strategy can be found on the website</a:t>
            </a:r>
          </a:p>
          <a:p>
            <a:pPr marL="342900" indent="-342900"/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342900" indent="-342900"/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342900" indent="-342900"/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342900" indent="-342900"/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16019A37-F0C2-95B0-BE2A-19146D6BDF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841"/>
          <a:stretch/>
        </p:blipFill>
        <p:spPr>
          <a:xfrm>
            <a:off x="10185906" y="10"/>
            <a:ext cx="2006093" cy="305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812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2FB56-EB4A-ABAE-D2DF-6B2FE7D67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544" y="861278"/>
            <a:ext cx="7317757" cy="853361"/>
          </a:xfrm>
        </p:spPr>
        <p:txBody>
          <a:bodyPr anchor="b">
            <a:normAutofit fontScale="90000"/>
          </a:bodyPr>
          <a:lstStyle/>
          <a:p>
            <a:r>
              <a:rPr lang="en-GB" sz="5200" dirty="0">
                <a:ea typeface="Calibri Light"/>
                <a:cs typeface="Calibri Light"/>
              </a:rPr>
              <a:t>Helpful conversations at home 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6630C2-87FC-C2B1-7100-CC94061DA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471" y="574148"/>
            <a:ext cx="8258587" cy="4621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000">
              <a:solidFill>
                <a:srgbClr val="00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2000">
              <a:solidFill>
                <a:srgbClr val="000000"/>
              </a:solidFill>
              <a:ea typeface="+mn-lt"/>
              <a:cs typeface="+mn-lt"/>
            </a:endParaRPr>
          </a:p>
          <a:p>
            <a:pPr marL="342900" indent="-342900"/>
            <a:r>
              <a:rPr lang="en-GB" sz="2200" dirty="0">
                <a:solidFill>
                  <a:srgbClr val="272323"/>
                </a:solidFill>
                <a:ea typeface="Calibri" panose="020F0502020204030204"/>
                <a:cs typeface="Calibri" panose="020F0502020204030204"/>
              </a:rPr>
              <a:t>Equipment – including ruler, green pen and whiteboard pen</a:t>
            </a:r>
          </a:p>
          <a:p>
            <a:pPr marL="342900" indent="-342900"/>
            <a:r>
              <a:rPr lang="en-GB" sz="2200" dirty="0">
                <a:solidFill>
                  <a:srgbClr val="272323"/>
                </a:solidFill>
                <a:ea typeface="Calibri" panose="020F0502020204030204"/>
                <a:cs typeface="Calibri" panose="020F0502020204030204"/>
              </a:rPr>
              <a:t>Lockers – time at break and lunchtime to avoid heavy bags</a:t>
            </a:r>
          </a:p>
          <a:p>
            <a:pPr marL="342900" indent="-342900"/>
            <a:r>
              <a:rPr lang="en-GB" sz="2200" dirty="0">
                <a:solidFill>
                  <a:srgbClr val="272323"/>
                </a:solidFill>
                <a:ea typeface="Calibri" panose="020F0502020204030204"/>
                <a:cs typeface="Calibri" panose="020F0502020204030204"/>
              </a:rPr>
              <a:t>Use of planners and homework – building organisational skills</a:t>
            </a:r>
          </a:p>
          <a:p>
            <a:pPr marL="342900" indent="-342900"/>
            <a:r>
              <a:rPr lang="en-GB" sz="2200" dirty="0">
                <a:solidFill>
                  <a:srgbClr val="272323"/>
                </a:solidFill>
                <a:ea typeface="Calibri" panose="020F0502020204030204"/>
                <a:cs typeface="Calibri" panose="020F0502020204030204"/>
              </a:rPr>
              <a:t>Monitoring use of AI for homework etc.</a:t>
            </a:r>
          </a:p>
          <a:p>
            <a:pPr marL="342900" indent="-342900"/>
            <a:r>
              <a:rPr lang="en-GB" sz="2200" dirty="0">
                <a:solidFill>
                  <a:srgbClr val="272323"/>
                </a:solidFill>
                <a:ea typeface="Calibri" panose="020F0502020204030204"/>
                <a:cs typeface="Calibri" panose="020F0502020204030204"/>
              </a:rPr>
              <a:t>Talking about how to learn</a:t>
            </a:r>
          </a:p>
          <a:p>
            <a:pPr marL="342900" indent="-342900"/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342900" indent="-342900"/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342900" indent="-342900"/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342900" indent="-342900"/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16019A37-F0C2-95B0-BE2A-19146D6BDF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  <p:pic>
        <p:nvPicPr>
          <p:cNvPr id="4" name="Picture 3" descr="A yellow and black brochure with text&#10;&#10;AI-generated content may be incorrect.">
            <a:extLst>
              <a:ext uri="{FF2B5EF4-FFF2-40B4-BE49-F238E27FC236}">
                <a16:creationId xmlns:a16="http://schemas.microsoft.com/office/drawing/2014/main" id="{1DF6B6DB-5F85-58A1-7B87-29F9969B4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3838" y="3695700"/>
            <a:ext cx="4133850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76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01CF9-8F11-F890-616B-659585D5B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FCD1A3-328E-BBB4-00A4-A5FBAD3F2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317182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600" b="1" dirty="0"/>
              <a:t>“Whoever does the thinking gets the learning.”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999D6D-AAF5-DD13-E63C-5B0378A3E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copyright Steve Oakes and Martin Griffin info@vespa.academy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59B41C-D5DC-DEDD-08E4-471DCD2F1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2" y="34"/>
            <a:ext cx="974684" cy="1255274"/>
          </a:xfrm>
          <a:prstGeom prst="rect">
            <a:avLst/>
          </a:prstGeom>
        </p:spPr>
      </p:pic>
      <p:pic>
        <p:nvPicPr>
          <p:cNvPr id="7" name="Picture 6" descr="A picture containing clipart&#10;&#10;Description automatically generated">
            <a:extLst>
              <a:ext uri="{FF2B5EF4-FFF2-40B4-BE49-F238E27FC236}">
                <a16:creationId xmlns:a16="http://schemas.microsoft.com/office/drawing/2014/main" id="{E2B77BE2-337A-689A-5463-85018B1533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841"/>
          <a:stretch/>
        </p:blipFill>
        <p:spPr>
          <a:xfrm>
            <a:off x="10109573" y="-3438"/>
            <a:ext cx="2082650" cy="317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526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AA188-FB04-3345-24E1-FACF7AB58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5500" b="1" dirty="0">
                <a:solidFill>
                  <a:srgbClr val="FFFFFF"/>
                </a:solidFill>
                <a:effectLst/>
              </a:rPr>
              <a:t>What can I do at home?</a:t>
            </a:r>
            <a:br>
              <a:rPr lang="en-GB" sz="5500" b="1" dirty="0">
                <a:solidFill>
                  <a:srgbClr val="FFFFFF"/>
                </a:solidFill>
                <a:effectLst/>
              </a:rPr>
            </a:br>
            <a:endParaRPr lang="en-GB" sz="55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4DE1573-E2FB-9464-561C-5E61D957E021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0" y="1031409"/>
          <a:ext cx="12192000" cy="5932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2" name="Title 1">
            <a:extLst>
              <a:ext uri="{FF2B5EF4-FFF2-40B4-BE49-F238E27FC236}">
                <a16:creationId xmlns:a16="http://schemas.microsoft.com/office/drawing/2014/main" id="{3D559CDF-2BDD-5BF6-306F-4CFC20D92644}"/>
              </a:ext>
            </a:extLst>
          </p:cNvPr>
          <p:cNvSpPr txBox="1">
            <a:spLocks/>
          </p:cNvSpPr>
          <p:nvPr/>
        </p:nvSpPr>
        <p:spPr>
          <a:xfrm>
            <a:off x="604615" y="690949"/>
            <a:ext cx="9917521" cy="88921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200" dirty="0">
                <a:cs typeface="Calibri Light"/>
              </a:rPr>
              <a:t>Transition - What can I do at home?</a:t>
            </a:r>
            <a:endParaRPr lang="en-US" sz="5200" dirty="0"/>
          </a:p>
        </p:txBody>
      </p:sp>
    </p:spTree>
    <p:extLst>
      <p:ext uri="{BB962C8B-B14F-4D97-AF65-F5344CB8AC3E}">
        <p14:creationId xmlns:p14="http://schemas.microsoft.com/office/powerpoint/2010/main" val="985997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2FB56-EB4A-ABAE-D2DF-6B2FE7D67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544" y="861278"/>
            <a:ext cx="7317757" cy="853361"/>
          </a:xfrm>
        </p:spPr>
        <p:txBody>
          <a:bodyPr anchor="b">
            <a:normAutofit/>
          </a:bodyPr>
          <a:lstStyle/>
          <a:p>
            <a:r>
              <a:rPr lang="en-GB" sz="5200" dirty="0">
                <a:ea typeface="Calibri Light"/>
                <a:cs typeface="Calibri Light"/>
              </a:rPr>
              <a:t>Staying Safe Online</a:t>
            </a: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16019A37-F0C2-95B0-BE2A-19146D6BDF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841"/>
          <a:stretch/>
        </p:blipFill>
        <p:spPr>
          <a:xfrm>
            <a:off x="7594836" y="10"/>
            <a:ext cx="4507993" cy="6857990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69D23E8-CED7-524E-5D01-3427D3FCA6DB}"/>
              </a:ext>
            </a:extLst>
          </p:cNvPr>
          <p:cNvSpPr txBox="1">
            <a:spLocks/>
          </p:cNvSpPr>
          <p:nvPr/>
        </p:nvSpPr>
        <p:spPr>
          <a:xfrm>
            <a:off x="388480" y="1912913"/>
            <a:ext cx="6945331" cy="4423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UK child internet users aged 8-14 spent an average of 2 hours 59 minutes a day online across smartphone, tablet and computer. – with girls spending more time online than boys on the devices that were monitored.</a:t>
            </a:r>
          </a:p>
          <a:p>
            <a:pPr>
              <a:buFont typeface="Arial" panose="020B0604020202020204" pitchFamily="34" charset="0"/>
              <a:buNone/>
            </a:pPr>
            <a:endParaRPr lang="en-GB" sz="2200" dirty="0">
              <a:solidFill>
                <a:srgbClr val="272323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GB" dirty="0"/>
              <a:t>The services that children spent most time on were YouTube and Snapchat – combined, they accounted for over half (52%, 1 hour 31 minutes) of the average time spent by UK 8-14-year-olds per day.</a:t>
            </a:r>
          </a:p>
          <a:p>
            <a:endParaRPr lang="en-GB" dirty="0"/>
          </a:p>
          <a:p>
            <a:r>
              <a:rPr lang="en-GB" sz="2900" dirty="0"/>
              <a:t>According to internet matters 50% of parents feel pressured into allowing their child screentime so that their child doesn't miss out. </a:t>
            </a:r>
          </a:p>
          <a:p>
            <a:pPr>
              <a:buNone/>
            </a:pPr>
            <a:endParaRPr lang="en-GB" sz="2200" dirty="0">
              <a:solidFill>
                <a:srgbClr val="272323"/>
              </a:solidFill>
              <a:ea typeface="Calibri" panose="020F0502020204030204"/>
              <a:cs typeface="Calibri" panose="020F0502020204030204"/>
            </a:endParaRPr>
          </a:p>
          <a:p>
            <a:pPr>
              <a:buNone/>
            </a:pPr>
            <a:r>
              <a:rPr lang="en-GB" sz="2400" dirty="0"/>
              <a:t>26 June 2025 report:</a:t>
            </a:r>
            <a:r>
              <a:rPr lang="en-GB" sz="2400" u="sng" dirty="0"/>
              <a:t> </a:t>
            </a:r>
            <a:endParaRPr lang="en-GB" sz="2400" u="sng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>
              <a:buNone/>
            </a:pPr>
            <a:r>
              <a:rPr lang="en-GB" sz="2400" dirty="0">
                <a:solidFill>
                  <a:srgbClr val="0563C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Top trends from our latest look at UK children’s online lives - Ofcom</a:t>
            </a:r>
            <a:endParaRPr lang="en-GB" sz="2200" dirty="0">
              <a:solidFill>
                <a:srgbClr val="272323"/>
              </a:solidFill>
              <a:ea typeface="Calibri" panose="020F0502020204030204"/>
              <a:cs typeface="Calibri" panose="020F0502020204030204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200" dirty="0">
              <a:ea typeface="Calibri" panose="020F0502020204030204"/>
              <a:cs typeface="Calibri" panose="020F0502020204030204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200" dirty="0">
              <a:ea typeface="Calibri" panose="020F0502020204030204"/>
              <a:cs typeface="Calibri" panose="020F0502020204030204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200" dirty="0">
              <a:ea typeface="Calibri" panose="020F0502020204030204"/>
              <a:cs typeface="Calibri" panose="020F0502020204030204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200" dirty="0">
              <a:ea typeface="Calibri" panose="020F0502020204030204"/>
              <a:cs typeface="Calibri" panose="020F0502020204030204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200" dirty="0">
              <a:ea typeface="Calibri" panose="020F0502020204030204"/>
              <a:cs typeface="Calibri" panose="020F0502020204030204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200" dirty="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 dirty="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 dirty="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5595162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id="{8E339BF4-1F94-3B6B-0827-81DFB9647F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841"/>
          <a:stretch/>
        </p:blipFill>
        <p:spPr>
          <a:xfrm>
            <a:off x="7594836" y="10"/>
            <a:ext cx="4507993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64F28EC-05ED-B971-129C-A0837F8E4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Keeping Safe Survey, of those who responded…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59C8CC-039D-6894-5F94-58CC2D990D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40% viewed or been sent harmful content online</a:t>
            </a:r>
          </a:p>
          <a:p>
            <a:r>
              <a:rPr lang="en-GB" dirty="0"/>
              <a:t>46% of this occurred on snapchat</a:t>
            </a:r>
          </a:p>
          <a:p>
            <a:endParaRPr lang="en-GB" dirty="0"/>
          </a:p>
          <a:p>
            <a:r>
              <a:rPr lang="en-GB" dirty="0"/>
              <a:t>25% had been contacted by a stranger</a:t>
            </a:r>
          </a:p>
          <a:p>
            <a:r>
              <a:rPr lang="en-GB" dirty="0"/>
              <a:t>49% of these had occurred on snapchat</a:t>
            </a:r>
          </a:p>
          <a:p>
            <a:endParaRPr lang="en-GB" dirty="0"/>
          </a:p>
          <a:p>
            <a:r>
              <a:rPr lang="en-GB" dirty="0"/>
              <a:t>Only 35% of parents have parental controls</a:t>
            </a:r>
          </a:p>
          <a:p>
            <a:endParaRPr lang="en-GB" dirty="0"/>
          </a:p>
          <a:p>
            <a:r>
              <a:rPr lang="en-GB" dirty="0"/>
              <a:t>50% of grooming cases are via snapchat.</a:t>
            </a:r>
          </a:p>
          <a:p>
            <a:endParaRPr lang="en-GB" dirty="0"/>
          </a:p>
          <a:p>
            <a:r>
              <a:rPr lang="en-GB" dirty="0"/>
              <a:t>Average age young people are accessing </a:t>
            </a:r>
          </a:p>
          <a:p>
            <a:pPr marL="0" indent="0">
              <a:buNone/>
            </a:pPr>
            <a:r>
              <a:rPr lang="en-GB" dirty="0"/>
              <a:t>inappropriate material is aged 12. </a:t>
            </a:r>
          </a:p>
        </p:txBody>
      </p:sp>
    </p:spTree>
    <p:extLst>
      <p:ext uri="{BB962C8B-B14F-4D97-AF65-F5344CB8AC3E}">
        <p14:creationId xmlns:p14="http://schemas.microsoft.com/office/powerpoint/2010/main" val="2273890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reat tips to manage children's screen time : Milltown Physiotherapy">
            <a:extLst>
              <a:ext uri="{FF2B5EF4-FFF2-40B4-BE49-F238E27FC236}">
                <a16:creationId xmlns:a16="http://schemas.microsoft.com/office/drawing/2014/main" id="{DC4909C3-B3E1-1868-6D0F-6006C765A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175" y="0"/>
            <a:ext cx="4029534" cy="689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D77EC7E-8635-8ABC-8548-0F0326DB47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3445" y="0"/>
            <a:ext cx="5796872" cy="687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76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nline Safety | Deptford Park Primary School">
            <a:extLst>
              <a:ext uri="{FF2B5EF4-FFF2-40B4-BE49-F238E27FC236}">
                <a16:creationId xmlns:a16="http://schemas.microsoft.com/office/drawing/2014/main" id="{B84DEBA5-01C6-51AC-D87C-7023D7623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0229" y="370376"/>
            <a:ext cx="4704945" cy="64982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29684A-958D-25D1-6E03-3C8E785CF029}"/>
              </a:ext>
            </a:extLst>
          </p:cNvPr>
          <p:cNvSpPr txBox="1"/>
          <p:nvPr/>
        </p:nvSpPr>
        <p:spPr>
          <a:xfrm>
            <a:off x="6096000" y="26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Parental Controls &amp; Privacy Settings Guides - Internet Matters</a:t>
            </a:r>
            <a:endParaRPr lang="en-GB" dirty="0"/>
          </a:p>
        </p:txBody>
      </p:sp>
      <p:pic>
        <p:nvPicPr>
          <p:cNvPr id="2050" name="Picture 2" descr="National Online Safety - WhatsApp - News - Oulton Academy">
            <a:extLst>
              <a:ext uri="{FF2B5EF4-FFF2-40B4-BE49-F238E27FC236}">
                <a16:creationId xmlns:a16="http://schemas.microsoft.com/office/drawing/2014/main" id="{3E9611B1-C21A-C3FD-E963-A1209B1B0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482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989084-8598-A945-D991-C27504173798}"/>
              </a:ext>
            </a:extLst>
          </p:cNvPr>
          <p:cNvSpPr txBox="1"/>
          <p:nvPr/>
        </p:nvSpPr>
        <p:spPr>
          <a:xfrm>
            <a:off x="5037221" y="737937"/>
            <a:ext cx="12512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April 2024 – changed from 16+ to 13+</a:t>
            </a:r>
          </a:p>
        </p:txBody>
      </p:sp>
    </p:spTree>
    <p:extLst>
      <p:ext uri="{BB962C8B-B14F-4D97-AF65-F5344CB8AC3E}">
        <p14:creationId xmlns:p14="http://schemas.microsoft.com/office/powerpoint/2010/main" val="2453102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9DF91C-2C11-6DAA-00BB-5AA32E6273E2}"/>
              </a:ext>
            </a:extLst>
          </p:cNvPr>
          <p:cNvSpPr txBox="1"/>
          <p:nvPr/>
        </p:nvSpPr>
        <p:spPr>
          <a:xfrm>
            <a:off x="527538" y="4756638"/>
            <a:ext cx="11139854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Some recommended reading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550DD8-5AB3-4B67-B812-2C411C393E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6208" y="1639831"/>
            <a:ext cx="2032658" cy="316392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C9F14AA2-7038-B336-F3FF-329BDA50B347}"/>
              </a:ext>
            </a:extLst>
          </p:cNvPr>
          <p:cNvSpPr txBox="1">
            <a:spLocks/>
          </p:cNvSpPr>
          <p:nvPr/>
        </p:nvSpPr>
        <p:spPr>
          <a:xfrm>
            <a:off x="622544" y="861278"/>
            <a:ext cx="7317757" cy="853361"/>
          </a:xfrm>
          <a:prstGeom prst="rect">
            <a:avLst/>
          </a:prstGeom>
        </p:spPr>
        <p:txBody>
          <a:bodyPr lIns="91440" tIns="45720" rIns="91440" bIns="4572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200" dirty="0">
                <a:ea typeface="Calibri Light"/>
                <a:cs typeface="Calibri Light"/>
              </a:rPr>
              <a:t>Recommended Reading</a:t>
            </a:r>
          </a:p>
        </p:txBody>
      </p:sp>
      <p:pic>
        <p:nvPicPr>
          <p:cNvPr id="11" name="Picture 10" descr="A picture containing clipart&#10;&#10;Description automatically generated">
            <a:extLst>
              <a:ext uri="{FF2B5EF4-FFF2-40B4-BE49-F238E27FC236}">
                <a16:creationId xmlns:a16="http://schemas.microsoft.com/office/drawing/2014/main" id="{F486BBE3-CE42-1AE5-5E07-E79C7922D4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841"/>
          <a:stretch/>
        </p:blipFill>
        <p:spPr>
          <a:xfrm>
            <a:off x="7684007" y="10"/>
            <a:ext cx="4507993" cy="6857990"/>
          </a:xfrm>
          <a:prstGeom prst="rect">
            <a:avLst/>
          </a:prstGeom>
        </p:spPr>
      </p:pic>
      <p:pic>
        <p:nvPicPr>
          <p:cNvPr id="18" name="Picture 17" descr="A book with white text&#10;&#10;Description automatically generated">
            <a:extLst>
              <a:ext uri="{FF2B5EF4-FFF2-40B4-BE49-F238E27FC236}">
                <a16:creationId xmlns:a16="http://schemas.microsoft.com/office/drawing/2014/main" id="{23682077-CABB-5F82-03AF-CF4C4D4A60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938" y="1712318"/>
            <a:ext cx="3030631" cy="30166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84CD501-E95D-9264-09EA-004081E9EA0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572" r="13953"/>
          <a:stretch/>
        </p:blipFill>
        <p:spPr>
          <a:xfrm>
            <a:off x="2586334" y="3712177"/>
            <a:ext cx="3038877" cy="3011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4895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wsletter 03-11-2017 Draft">
            <a:extLst>
              <a:ext uri="{FF2B5EF4-FFF2-40B4-BE49-F238E27FC236}">
                <a16:creationId xmlns:a16="http://schemas.microsoft.com/office/drawing/2014/main" id="{FA193E07-AD17-BC71-0A45-6D37B87B2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0941" cy="117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906789C-D067-8D71-2916-B308D81DDC73}"/>
              </a:ext>
            </a:extLst>
          </p:cNvPr>
          <p:cNvSpPr txBox="1"/>
          <p:nvPr/>
        </p:nvSpPr>
        <p:spPr>
          <a:xfrm>
            <a:off x="1450975" y="0"/>
            <a:ext cx="3207062" cy="311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2500" b="1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5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Where can you go for help?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5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KSHS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5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5 tiers of support</a:t>
            </a:r>
            <a:endParaRPr lang="en-GB" sz="25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5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713FB0E-5C3A-FA6E-EE29-BDDD864D84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" b="545"/>
          <a:stretch>
            <a:fillRect/>
          </a:stretch>
        </p:blipFill>
        <p:spPr bwMode="auto">
          <a:xfrm>
            <a:off x="3054506" y="109824"/>
            <a:ext cx="9099550" cy="663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15284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14</Slides>
  <Notes>9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Mrs K Stokes – Assistant Head (Teaching and Learning) Mrs A Kopsidas – Assistant Head (Behaviour and Culture)  </vt:lpstr>
      <vt:lpstr>Our Rewards System</vt:lpstr>
      <vt:lpstr>Our extra-curricular Offer</vt:lpstr>
      <vt:lpstr>Educational Visits</vt:lpstr>
      <vt:lpstr>Pupil Premium Support</vt:lpstr>
      <vt:lpstr>Helpful conversations at home  </vt:lpstr>
      <vt:lpstr>PowerPoint Presentation</vt:lpstr>
      <vt:lpstr>What can I do at home? </vt:lpstr>
      <vt:lpstr>Staying Safe Online</vt:lpstr>
      <vt:lpstr>Keeping Safe Survey, of those who responded…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77</cp:revision>
  <dcterms:created xsi:type="dcterms:W3CDTF">2023-09-29T11:14:10Z</dcterms:created>
  <dcterms:modified xsi:type="dcterms:W3CDTF">2025-10-09T14:56:33Z</dcterms:modified>
</cp:coreProperties>
</file>